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61" r:id="rId4"/>
    <p:sldId id="258" r:id="rId5"/>
    <p:sldId id="287" r:id="rId6"/>
    <p:sldId id="260" r:id="rId7"/>
    <p:sldId id="278" r:id="rId8"/>
    <p:sldId id="275" r:id="rId9"/>
    <p:sldId id="279" r:id="rId10"/>
    <p:sldId id="280" r:id="rId11"/>
    <p:sldId id="281" r:id="rId12"/>
    <p:sldId id="282" r:id="rId13"/>
    <p:sldId id="289" r:id="rId14"/>
    <p:sldId id="284" r:id="rId15"/>
    <p:sldId id="262" r:id="rId16"/>
    <p:sldId id="290" r:id="rId17"/>
  </p:sldIdLst>
  <p:sldSz cx="12192000" cy="6858000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66" y="9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9357-ECE0-4923-834E-B72D2A0311E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C0D7-ED40-4677-8CB4-C1B28046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8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9357-ECE0-4923-834E-B72D2A0311E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C0D7-ED40-4677-8CB4-C1B28046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0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9357-ECE0-4923-834E-B72D2A0311E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C0D7-ED40-4677-8CB4-C1B28046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44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9357-ECE0-4923-834E-B72D2A0311E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C0D7-ED40-4677-8CB4-C1B28046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9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9357-ECE0-4923-834E-B72D2A0311E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C0D7-ED40-4677-8CB4-C1B28046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9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9357-ECE0-4923-834E-B72D2A0311E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C0D7-ED40-4677-8CB4-C1B28046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6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9357-ECE0-4923-834E-B72D2A0311E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C0D7-ED40-4677-8CB4-C1B28046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9357-ECE0-4923-834E-B72D2A0311E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C0D7-ED40-4677-8CB4-C1B28046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16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9357-ECE0-4923-834E-B72D2A0311E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C0D7-ED40-4677-8CB4-C1B28046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2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9357-ECE0-4923-834E-B72D2A0311E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C0D7-ED40-4677-8CB4-C1B28046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5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9357-ECE0-4923-834E-B72D2A0311E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C0D7-ED40-4677-8CB4-C1B28046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6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9357-ECE0-4923-834E-B72D2A0311E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C0D7-ED40-4677-8CB4-C1B28046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59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&#1084;&#1080;&#1085;&#1086;&#1073;&#1088;&#1085;&#1072;&#1091;&#1082;&#1080;.&#1088;&#1092;/&#1074;&#1080;&#1076;&#1077;&#1086;/15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www.gorod.cn.ua/image/news/foto/ft_04.12.08_invalidi_11.jpg&amp;p=12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4679" y="3843529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8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Всероссийский </a:t>
            </a:r>
            <a:r>
              <a:rPr lang="ru-RU" sz="8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8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8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интернет-урок </a:t>
            </a:r>
            <a:r>
              <a:rPr lang="ru-RU" sz="8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Доброты</a:t>
            </a:r>
            <a:r>
              <a:rPr lang="ru-RU" sz="7200" b="1" dirty="0"/>
              <a:t/>
            </a:r>
            <a:br>
              <a:rPr lang="ru-RU" sz="7200" b="1" dirty="0"/>
            </a:b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1444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051" y="1303418"/>
            <a:ext cx="542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60363"/>
            <a:r>
              <a:rPr lang="ru-RU" sz="1600" dirty="0"/>
              <a:t>	</a:t>
            </a:r>
          </a:p>
        </p:txBody>
      </p:sp>
      <p:pic>
        <p:nvPicPr>
          <p:cNvPr id="3" name="Рисунок 2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63" y="3755845"/>
            <a:ext cx="3977995" cy="2643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962" y="1343932"/>
            <a:ext cx="3079750" cy="2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en_invalidov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622" y="1343932"/>
            <a:ext cx="1705105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61532" y="442895"/>
            <a:ext cx="66251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Параолимпийские</a:t>
            </a:r>
            <a:r>
              <a:rPr lang="ru-RU" sz="3200" b="1" dirty="0"/>
              <a:t> виды спорта. </a:t>
            </a:r>
            <a:endParaRPr lang="ru-RU" sz="32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 t="6071" r="1298" b="12500"/>
          <a:stretch>
            <a:fillRect/>
          </a:stretch>
        </p:blipFill>
        <p:spPr bwMode="auto">
          <a:xfrm>
            <a:off x="7667637" y="571480"/>
            <a:ext cx="2667009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araolimpijci-542x40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719567" y="3720116"/>
            <a:ext cx="3615079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d07c61fd264d5297a011ac4a7f7c776_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260" y="410192"/>
            <a:ext cx="9643961" cy="598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38348" y="500042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10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8348" y="5286389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60363"/>
            <a:r>
              <a:rPr lang="ru-RU" dirty="0"/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03" y="286439"/>
            <a:ext cx="10786053" cy="611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5470" y="867834"/>
            <a:ext cx="967648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Олимпийских игр есть еще и «Олимпиада номер два» –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Параолимпиада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Это спортивные соревнования между инвалидами и спортсменами с ограниченными физическими возможностями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 2014 года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Паралимпиада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принимали участие 567 атлетов из 45 стран мира, открылась 7 марта на стадионе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Фишт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Игр входили соревнования по пяти видам спорта — лыжным гонкам, биатлону, горнолыжному спорту,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-хоккею и керлингу на колясках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было разыграно 72 комплекта наград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сборная России победила в общекомандном зачете с рекордом по количеству медалей на зимних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Паралимпиадах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активе российской команды 80 медалей: 30 золотых, 28 серебряных, 22 бронзовых.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Играх в Сочи сборная России установила рекорд по количеству завоеванных медалей на зимних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Паралимпийских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играх. Ранее рекорд принадлежал австрийцам, которые в 1984 году завоевали 70 медалей на домашних Играх (среди них — 34 золотые).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414" y="2351219"/>
            <a:ext cx="112151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363"/>
            <a:r>
              <a:rPr lang="ru-RU" b="1" dirty="0"/>
              <a:t>	</a:t>
            </a:r>
            <a:r>
              <a:rPr lang="ru-RU" sz="3200" b="1" dirty="0"/>
              <a:t>Что мы можем сделать, чтобы мир стал лучше ?</a:t>
            </a:r>
          </a:p>
          <a:p>
            <a:pPr algn="ctr"/>
            <a:endParaRPr lang="ru-RU" sz="32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4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8796"/>
            <a:ext cx="9751268" cy="67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Инвалид – такой же человек, как и все, только жить ему гораздо труднее, чем человеку здоровому!  </a:t>
            </a: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Лишь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 доброта и участие спасут мир!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урока – сформировать толерантное отношения к инвалидам и лицам с ограниченными возможностями здоровья по слуху и зрению.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91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742" y="365125"/>
            <a:ext cx="8420686" cy="632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2663" y="3087924"/>
            <a:ext cx="10515600" cy="1325563"/>
          </a:xfrm>
        </p:spPr>
        <p:txBody>
          <a:bodyPr>
            <a:no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из вас ни один не скорбит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душе вашей вовсе не будет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 забот, ни тревог, ни обид.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от этого звонкого счастья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Принимаюсь за дело с утра.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же сердце распахнуто настежь,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привета полно и добра…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Верим в добрых сердец бессмертие,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солнце мира и тишины.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Милосердие! Милосердие!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слово сильнее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беды!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167" y="-22907"/>
            <a:ext cx="5332163" cy="683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520" y="2729706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1992 года 3 декабря Генеральной Ассамблеей ООН установлен как Международный день инвалидов, который лучше и правильнее называть Международным днем людей с инвалидностью.</a:t>
            </a:r>
            <a:r>
              <a:rPr lang="ru-RU" sz="2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Традиционно в этот день в Российской Федерации для инвалидов проводятся различные мероприятия с участием общественных организаций инвалидов в целях привлечения внимания всего общества к сложностям, с которыми сталкиваются инвалиды в повседневной жизни. </a:t>
            </a:r>
            <a: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7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3994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3 декабря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hlinkClick r:id="rId2"/>
              </a:rPr>
              <a:t>- международный день инвалидов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3584"/>
          <a:stretch/>
        </p:blipFill>
        <p:spPr>
          <a:xfrm>
            <a:off x="975381" y="2005070"/>
            <a:ext cx="9139549" cy="439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 descr="http://im7-tub.yandex.net/i?id=111339906-08"/>
          <p:cNvSpPr>
            <a:spLocks noChangeAspect="1" noChangeArrowheads="1"/>
          </p:cNvSpPr>
          <p:nvPr/>
        </p:nvSpPr>
        <p:spPr bwMode="auto">
          <a:xfrm>
            <a:off x="1679575" y="-433388"/>
            <a:ext cx="135255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9" name="Рисунок 8" descr="http://im0-tub.yandex.net/i?id=103372185-07">
            <a:hlinkClick r:id="rId2"/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450" y="1798641"/>
            <a:ext cx="4546292" cy="3609993"/>
          </a:xfrm>
          <a:prstGeom prst="rect">
            <a:avLst/>
          </a:prstGeom>
          <a:noFill/>
        </p:spPr>
      </p:pic>
      <p:pic>
        <p:nvPicPr>
          <p:cNvPr id="10" name="p507388440" descr="http://www.domsovetof.ru/_ph/4/2/507388440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3239" y="1879886"/>
            <a:ext cx="2578579" cy="6580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://www.maecenas.ru/images/clip_image018_0002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78110" y="1879886"/>
            <a:ext cx="3243837" cy="3331092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6465" y="289902"/>
            <a:ext cx="9120188" cy="1292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06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957" y="179212"/>
            <a:ext cx="5280841" cy="60740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0222" y="1299057"/>
            <a:ext cx="3969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Людвиг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Бетховен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Немногие люди знают, что этот знаменитый немецкий композитор, настоящий гений музыки был… глухим. Родился он здоровым, но в 26 лет у него развилось заболевание, которое привело к полной глухоте. Удивительно то, что самые знаменитые его произведения были созданы уже после того, как он полностью потерял слух. Так, в частности, это его легендарная Девятая симфония и Торжественная месса.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759" y="486488"/>
            <a:ext cx="63146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Параолимпийские игры.</a:t>
            </a:r>
          </a:p>
          <a:p>
            <a:pPr algn="ctr"/>
            <a:endParaRPr lang="ru-RU" dirty="0"/>
          </a:p>
          <a:p>
            <a:pPr algn="ctr" defTabSz="360363"/>
            <a:r>
              <a:rPr lang="ru-RU" dirty="0"/>
              <a:t>	</a:t>
            </a:r>
            <a:endParaRPr lang="ru-RU" b="1" i="1" u="sng" dirty="0"/>
          </a:p>
          <a:p>
            <a:pPr algn="ctr"/>
            <a:endParaRPr lang="ru-RU" b="1" i="1" u="sng" dirty="0"/>
          </a:p>
        </p:txBody>
      </p:sp>
      <p:pic>
        <p:nvPicPr>
          <p:cNvPr id="5" name="Рисунок 4" descr="458507_M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32" y="2577489"/>
            <a:ext cx="6336311" cy="3564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tseremoniya_otkrytiya_x_zimnih_paraolimpiyskih_igr_thumb_fed_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436" y="382532"/>
            <a:ext cx="4185140" cy="2689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800px-I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020" y="4000505"/>
            <a:ext cx="2774464" cy="19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7f5de213f8b7a63cc6f1c0702b6efba82f33e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257</Words>
  <Application>Microsoft Office PowerPoint</Application>
  <PresentationFormat>Широкоэкранный</PresentationFormat>
  <Paragraphs>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Constantia</vt:lpstr>
      <vt:lpstr>Times New Roman</vt:lpstr>
      <vt:lpstr>Тема Office</vt:lpstr>
      <vt:lpstr>Всероссийский  интернет-урок Доброты </vt:lpstr>
      <vt:lpstr>Презентация PowerPoint</vt:lpstr>
      <vt:lpstr>Презентация PowerPoint</vt:lpstr>
      <vt:lpstr>Пусть из вас ни один не скорбит Пусть в душе вашей вовсе не будет Ни забот, ни тревог, ни обид. И от этого звонкого счастья Принимаюсь за дело с утра. Пусть же сердце распахнуто настежь, И привета полно и добра… Верим в добрых сердец бессмертие, В солнце мира и тишины. Милосердие! Милосердие! Это слово сильнее беды! </vt:lpstr>
      <vt:lpstr>С 1992 года 3 декабря Генеральной Ассамблеей ООН установлен как Международный день инвалидов, который лучше и правильнее называть Международным днем людей с инвалидностью. Традиционно в этот день в Российской Федерации для инвалидов проводятся различные мероприятия с участием общественных организаций инвалидов в целях привлечения внимания всего общества к сложностям, с которыми сталкиваются инвалиды в повседневной жизни.  </vt:lpstr>
      <vt:lpstr>3 декабря  - международный день инвалидов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 интернет-урок Доброты </dc:title>
  <dc:creator>Евгения Коноплева</dc:creator>
  <cp:lastModifiedBy>Евгения Коноплева</cp:lastModifiedBy>
  <cp:revision>12</cp:revision>
  <dcterms:created xsi:type="dcterms:W3CDTF">2015-12-20T08:51:07Z</dcterms:created>
  <dcterms:modified xsi:type="dcterms:W3CDTF">2015-12-21T08:44:38Z</dcterms:modified>
</cp:coreProperties>
</file>