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70" r:id="rId4"/>
    <p:sldId id="259" r:id="rId5"/>
    <p:sldId id="265" r:id="rId6"/>
    <p:sldId id="277" r:id="rId7"/>
    <p:sldId id="264" r:id="rId8"/>
    <p:sldId id="273" r:id="rId9"/>
    <p:sldId id="275" r:id="rId10"/>
    <p:sldId id="272" r:id="rId11"/>
    <p:sldId id="261" r:id="rId12"/>
  </p:sldIdLst>
  <p:sldSz cx="12192000" cy="6858000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7" d="100"/>
          <a:sy n="87" d="100"/>
        </p:scale>
        <p:origin x="66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7BAA-73E5-4FE4-94AD-42A056212670}" type="datetimeFigureOut">
              <a:rPr lang="ru-RU" smtClean="0"/>
              <a:t>14.07.2016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81FD-40AE-4B44-879B-A6A2516EC62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2642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7BAA-73E5-4FE4-94AD-42A056212670}" type="datetimeFigureOut">
              <a:rPr lang="ru-RU" smtClean="0"/>
              <a:t>14.07.2016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81FD-40AE-4B44-879B-A6A2516EC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606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7BAA-73E5-4FE4-94AD-42A056212670}" type="datetimeFigureOut">
              <a:rPr lang="ru-RU" smtClean="0"/>
              <a:t>14.07.2016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81FD-40AE-4B44-879B-A6A2516EC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615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7BAA-73E5-4FE4-94AD-42A056212670}" type="datetimeFigureOut">
              <a:rPr lang="ru-RU" smtClean="0"/>
              <a:t>14.07.2016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81FD-40AE-4B44-879B-A6A2516EC62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9002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7BAA-73E5-4FE4-94AD-42A056212670}" type="datetimeFigureOut">
              <a:rPr lang="ru-RU" smtClean="0"/>
              <a:t>14.07.2016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81FD-40AE-4B44-879B-A6A2516EC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899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7BAA-73E5-4FE4-94AD-42A056212670}" type="datetimeFigureOut">
              <a:rPr lang="ru-RU" smtClean="0"/>
              <a:t>14.07.2016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81FD-40AE-4B44-879B-A6A2516EC62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7533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7BAA-73E5-4FE4-94AD-42A056212670}" type="datetimeFigureOut">
              <a:rPr lang="ru-RU" smtClean="0"/>
              <a:t>14.07.2016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81FD-40AE-4B44-879B-A6A2516EC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474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7BAA-73E5-4FE4-94AD-42A056212670}" type="datetimeFigureOut">
              <a:rPr lang="ru-RU" smtClean="0"/>
              <a:t>14.07.2016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81FD-40AE-4B44-879B-A6A2516EC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931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7BAA-73E5-4FE4-94AD-42A056212670}" type="datetimeFigureOut">
              <a:rPr lang="ru-RU" smtClean="0"/>
              <a:t>14.07.2016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81FD-40AE-4B44-879B-A6A2516EC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461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7BAA-73E5-4FE4-94AD-42A056212670}" type="datetimeFigureOut">
              <a:rPr lang="ru-RU" smtClean="0"/>
              <a:t>14.07.2016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81FD-40AE-4B44-879B-A6A2516EC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945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7BAA-73E5-4FE4-94AD-42A056212670}" type="datetimeFigureOut">
              <a:rPr lang="ru-RU" smtClean="0"/>
              <a:t>14.07.2016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81FD-40AE-4B44-879B-A6A2516EC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498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7BAA-73E5-4FE4-94AD-42A056212670}" type="datetimeFigureOut">
              <a:rPr lang="ru-RU" smtClean="0"/>
              <a:t>14.07.2016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81FD-40AE-4B44-879B-A6A2516EC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491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7BAA-73E5-4FE4-94AD-42A056212670}" type="datetimeFigureOut">
              <a:rPr lang="ru-RU" smtClean="0"/>
              <a:t>14.07.2016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81FD-40AE-4B44-879B-A6A2516EC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976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7BAA-73E5-4FE4-94AD-42A056212670}" type="datetimeFigureOut">
              <a:rPr lang="ru-RU" smtClean="0"/>
              <a:t>14.07.2016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81FD-40AE-4B44-879B-A6A2516EC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884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7BAA-73E5-4FE4-94AD-42A056212670}" type="datetimeFigureOut">
              <a:rPr lang="ru-RU" smtClean="0"/>
              <a:t>14.07.2016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81FD-40AE-4B44-879B-A6A2516EC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434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7BAA-73E5-4FE4-94AD-42A056212670}" type="datetimeFigureOut">
              <a:rPr lang="ru-RU" smtClean="0"/>
              <a:t>14.07.2016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81FD-40AE-4B44-879B-A6A2516EC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457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7BAA-73E5-4FE4-94AD-42A056212670}" type="datetimeFigureOut">
              <a:rPr lang="ru-RU" smtClean="0"/>
              <a:t>14.07.2016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81FD-40AE-4B44-879B-A6A2516EC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71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06A7BAA-73E5-4FE4-94AD-42A056212670}" type="datetimeFigureOut">
              <a:rPr lang="ru-RU" smtClean="0"/>
              <a:t>14.07.2016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62081FD-40AE-4B44-879B-A6A2516EC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7053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11147904" cy="49217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700" b="1" i="1" dirty="0" smtClean="0">
                <a:solidFill>
                  <a:srgbClr val="FFFF00"/>
                </a:solidFill>
              </a:rPr>
              <a:t>1 смена «Ура, каникулы!» </a:t>
            </a:r>
            <a:br>
              <a:rPr lang="ru-RU" sz="6700" b="1" i="1" dirty="0" smtClean="0">
                <a:solidFill>
                  <a:srgbClr val="FFFF00"/>
                </a:solidFill>
              </a:rPr>
            </a:br>
            <a:r>
              <a:rPr lang="ru-RU" dirty="0" smtClean="0"/>
              <a:t>летнего </a:t>
            </a:r>
            <a:br>
              <a:rPr lang="ru-RU" dirty="0" smtClean="0"/>
            </a:br>
            <a:r>
              <a:rPr lang="ru-RU" dirty="0" smtClean="0"/>
              <a:t>оздоровительного лагеря «Берёзка» </a:t>
            </a:r>
            <a:br>
              <a:rPr lang="ru-RU" dirty="0" smtClean="0"/>
            </a:br>
            <a:r>
              <a:rPr lang="ru-RU" dirty="0" smtClean="0"/>
              <a:t>МБОУ СОШ с. Кенада</a:t>
            </a:r>
            <a:br>
              <a:rPr lang="ru-RU" dirty="0" smtClean="0"/>
            </a:br>
            <a:r>
              <a:rPr lang="ru-RU" dirty="0" smtClean="0"/>
              <a:t>2016 год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646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330" y="5179268"/>
            <a:ext cx="8534400" cy="1507067"/>
          </a:xfrm>
        </p:spPr>
        <p:txBody>
          <a:bodyPr/>
          <a:lstStyle/>
          <a:p>
            <a:r>
              <a:rPr lang="ru-RU" dirty="0" smtClean="0"/>
              <a:t>Концерт «Минута славы»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510" y="352540"/>
            <a:ext cx="3046978" cy="171157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6357" y="1311118"/>
            <a:ext cx="4149685" cy="23309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2454" y="451910"/>
            <a:ext cx="4211936" cy="23659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669"/>
          <a:stretch/>
        </p:blipFill>
        <p:spPr>
          <a:xfrm>
            <a:off x="466330" y="2286310"/>
            <a:ext cx="1894902" cy="34242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3876" y="3998458"/>
            <a:ext cx="4884930" cy="27440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1940" y="3165453"/>
            <a:ext cx="4211936" cy="236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21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23070">
            <a:off x="8826878" y="3779530"/>
            <a:ext cx="3073706" cy="2303231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0679">
            <a:off x="273457" y="524373"/>
            <a:ext cx="3447452" cy="25862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01354">
            <a:off x="8390475" y="413297"/>
            <a:ext cx="3293974" cy="24694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5426" y="220337"/>
            <a:ext cx="2955246" cy="22199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0909" y="2857029"/>
            <a:ext cx="4931777" cy="37015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75335">
            <a:off x="429108" y="3955796"/>
            <a:ext cx="3094846" cy="232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88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3248810" cy="1507067"/>
          </a:xfrm>
        </p:spPr>
        <p:txBody>
          <a:bodyPr/>
          <a:lstStyle/>
          <a:p>
            <a:pPr algn="ctr"/>
            <a:r>
              <a:rPr lang="ru-RU" dirty="0" smtClean="0"/>
              <a:t>Отрядные уголки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218" y="175452"/>
            <a:ext cx="7157183" cy="344828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1034" y="3623732"/>
            <a:ext cx="7917746" cy="315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4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4273378" cy="150706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Построение на зарядку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2671" y="2082188"/>
            <a:ext cx="6529330" cy="4896998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451" y="123939"/>
            <a:ext cx="5038016" cy="377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51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23007">
            <a:off x="7547091" y="442820"/>
            <a:ext cx="4419278" cy="3314458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52915">
            <a:off x="208626" y="626553"/>
            <a:ext cx="3937617" cy="29469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5578" y="3173456"/>
            <a:ext cx="4304149" cy="35481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45584">
            <a:off x="3981399" y="551346"/>
            <a:ext cx="3846909" cy="28897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3808" y="3866921"/>
            <a:ext cx="3877151" cy="29056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966" y="3187890"/>
            <a:ext cx="4602879" cy="367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34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41990">
            <a:off x="367071" y="368301"/>
            <a:ext cx="3003433" cy="22525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24574">
            <a:off x="8214546" y="341462"/>
            <a:ext cx="3444606" cy="25834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61744">
            <a:off x="8043264" y="3853159"/>
            <a:ext cx="3824118" cy="2283554"/>
          </a:xfrm>
          <a:prstGeom prst="rect">
            <a:avLst/>
          </a:prstGeom>
        </p:spPr>
      </p:pic>
      <p:pic>
        <p:nvPicPr>
          <p:cNvPr id="9" name="Объект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86355">
            <a:off x="353086" y="3841032"/>
            <a:ext cx="3386630" cy="22305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0415" y="2951405"/>
            <a:ext cx="2487235" cy="18654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2495" y="740753"/>
            <a:ext cx="3718398" cy="20880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9444" y="4939406"/>
            <a:ext cx="3064828" cy="172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36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212" y="297456"/>
            <a:ext cx="2403277" cy="158643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1123" y="4136461"/>
            <a:ext cx="3125270" cy="17555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779" y="2623238"/>
            <a:ext cx="4494882" cy="337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84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219" y="1652165"/>
            <a:ext cx="4219461" cy="2666447"/>
          </a:xfrm>
        </p:spPr>
        <p:txBody>
          <a:bodyPr>
            <a:noAutofit/>
          </a:bodyPr>
          <a:lstStyle/>
          <a:p>
            <a:r>
              <a:rPr lang="ru-RU" sz="2800" dirty="0" smtClean="0"/>
              <a:t>Мероприятие посвященное Дню России.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Проводилось совместно </a:t>
            </a:r>
            <a:br>
              <a:rPr lang="ru-RU" sz="2800" dirty="0" smtClean="0"/>
            </a:br>
            <a:r>
              <a:rPr lang="ru-RU" sz="2800" dirty="0" smtClean="0"/>
              <a:t>с церемониальным отрядом «Преображенцы»</a:t>
            </a:r>
            <a:endParaRPr lang="ru-RU" sz="2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2680" y="508387"/>
            <a:ext cx="7612655" cy="530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67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3715" y="109896"/>
            <a:ext cx="8799167" cy="6599376"/>
          </a:xfrm>
        </p:spPr>
      </p:pic>
    </p:spTree>
    <p:extLst>
      <p:ext uri="{BB962C8B-B14F-4D97-AF65-F5344CB8AC3E}">
        <p14:creationId xmlns:p14="http://schemas.microsoft.com/office/powerpoint/2010/main" val="195449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245" y="4994107"/>
            <a:ext cx="10123335" cy="15070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Беседа, посвященная 22 июня.</a:t>
            </a:r>
            <a:br>
              <a:rPr lang="ru-RU" dirty="0" smtClean="0"/>
            </a:br>
            <a:r>
              <a:rPr lang="ru-RU" dirty="0" smtClean="0"/>
              <a:t>Проводила библиотекарь Панова г. А. </a:t>
            </a:r>
            <a:r>
              <a:rPr lang="ru-RU" sz="2200" cap="none" dirty="0" smtClean="0"/>
              <a:t>(сельская библиотека с. </a:t>
            </a:r>
            <a:r>
              <a:rPr lang="ru-RU" sz="2200" cap="none" dirty="0"/>
              <a:t>К</a:t>
            </a:r>
            <a:r>
              <a:rPr lang="ru-RU" sz="2200" cap="none" dirty="0" smtClean="0"/>
              <a:t>енада</a:t>
            </a:r>
            <a:r>
              <a:rPr lang="ru-RU" sz="2200" dirty="0" smtClean="0"/>
              <a:t>)</a:t>
            </a:r>
            <a:endParaRPr lang="ru-RU" sz="2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86"/>
          <a:stretch/>
        </p:blipFill>
        <p:spPr>
          <a:xfrm>
            <a:off x="3312830" y="366311"/>
            <a:ext cx="8217304" cy="4514161"/>
          </a:xfrm>
        </p:spPr>
      </p:pic>
    </p:spTree>
    <p:extLst>
      <p:ext uri="{BB962C8B-B14F-4D97-AF65-F5344CB8AC3E}">
        <p14:creationId xmlns:p14="http://schemas.microsoft.com/office/powerpoint/2010/main" val="207525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b499456bbf59cccc1edc5d8d412c36c7274e20"/>
</p:tagLst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64</TotalTime>
  <Words>30</Words>
  <Application>Microsoft Office PowerPoint</Application>
  <PresentationFormat>Широкоэкранный</PresentationFormat>
  <Paragraphs>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Century Gothic</vt:lpstr>
      <vt:lpstr>Wingdings 3</vt:lpstr>
      <vt:lpstr>Сектор</vt:lpstr>
      <vt:lpstr>1 смена «Ура, каникулы!»  летнего  оздоровительного лагеря «Берёзка»  МБОУ СОШ с. Кенада 2016 год</vt:lpstr>
      <vt:lpstr>Отрядные уголки</vt:lpstr>
      <vt:lpstr> Построение на зарядку</vt:lpstr>
      <vt:lpstr>Презентация PowerPoint</vt:lpstr>
      <vt:lpstr>Презентация PowerPoint</vt:lpstr>
      <vt:lpstr>Презентация PowerPoint</vt:lpstr>
      <vt:lpstr>Мероприятие посвященное Дню России.  Проводилось совместно  с церемониальным отрядом «Преображенцы»</vt:lpstr>
      <vt:lpstr>Презентация PowerPoint</vt:lpstr>
      <vt:lpstr>Беседа, посвященная 22 июня. Проводила библиотекарь Панова г. А. (сельская библиотека с. Кенада)</vt:lpstr>
      <vt:lpstr>Концерт «Минута славы»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смена «Ура, каникулы!»  летнего  оздоровительного лагеря «Берёзка»  МБОУ СОШ с. Кенада 2016 год</dc:title>
  <dc:creator>Евгения Коноплева</dc:creator>
  <cp:lastModifiedBy>Евгения Коноплева</cp:lastModifiedBy>
  <cp:revision>13</cp:revision>
  <dcterms:created xsi:type="dcterms:W3CDTF">2016-07-01T00:22:57Z</dcterms:created>
  <dcterms:modified xsi:type="dcterms:W3CDTF">2016-07-14T02:31:31Z</dcterms:modified>
</cp:coreProperties>
</file>