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76" r:id="rId4"/>
    <p:sldId id="256" r:id="rId5"/>
    <p:sldId id="258" r:id="rId6"/>
    <p:sldId id="261" r:id="rId7"/>
    <p:sldId id="263" r:id="rId8"/>
    <p:sldId id="266" r:id="rId9"/>
    <p:sldId id="267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9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9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3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5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6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8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3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670D-2C44-4C40-848E-CA890556819E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5146-E966-4437-9769-C1C3BC31F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5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68531"/>
            <a:ext cx="10515600" cy="2631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Районная экологическая акция</a:t>
            </a:r>
            <a:br>
              <a:rPr lang="ru-RU" b="1" dirty="0" smtClean="0"/>
            </a:br>
            <a:r>
              <a:rPr lang="ru-RU" b="1" dirty="0" smtClean="0"/>
              <a:t> «Чистый посёлок»</a:t>
            </a:r>
            <a:br>
              <a:rPr lang="ru-RU" b="1" dirty="0" smtClean="0"/>
            </a:br>
            <a:r>
              <a:rPr lang="ru-RU" b="1" dirty="0" smtClean="0"/>
              <a:t>в МБОУ СОШ с. Кенада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2015- 2016 учебный год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605" y="330506"/>
            <a:ext cx="10515600" cy="108717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«От чистого района к чистому </a:t>
            </a:r>
            <a:r>
              <a:rPr lang="ru-RU" b="1" dirty="0" smtClean="0"/>
              <a:t>краю!»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10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982" y="781997"/>
            <a:ext cx="2444270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80" y="781997"/>
            <a:ext cx="3852333" cy="5133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265" y="825863"/>
            <a:ext cx="4540665" cy="528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597" y="372490"/>
            <a:ext cx="3893073" cy="29214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295" y="3279086"/>
            <a:ext cx="4475527" cy="33566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20" y="365125"/>
            <a:ext cx="5180375" cy="2913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442" y="3293913"/>
            <a:ext cx="4440805" cy="33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3258901" cy="24441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782" y="3012310"/>
            <a:ext cx="4619585" cy="3464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786" y="365125"/>
            <a:ext cx="3194581" cy="23959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101" y="365125"/>
            <a:ext cx="2984478" cy="2234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70" y="3101825"/>
            <a:ext cx="4500232" cy="33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906912"/>
          </a:xfrm>
        </p:spPr>
      </p:pic>
    </p:spTree>
    <p:extLst>
      <p:ext uri="{BB962C8B-B14F-4D97-AF65-F5344CB8AC3E}">
        <p14:creationId xmlns:p14="http://schemas.microsoft.com/office/powerpoint/2010/main" val="1041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772749"/>
            <a:ext cx="5257800" cy="1325563"/>
          </a:xfrm>
        </p:spPr>
        <p:txBody>
          <a:bodyPr/>
          <a:lstStyle/>
          <a:p>
            <a:pPr algn="ctr"/>
            <a:r>
              <a:rPr lang="ru-RU" b="1" dirty="0" smtClean="0"/>
              <a:t>Построение перед субботником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6" y="217162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90022"/>
            <a:ext cx="5423971" cy="40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24" y="104823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076" y="2046221"/>
            <a:ext cx="6264924" cy="46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175" y="3464498"/>
            <a:ext cx="4275338" cy="32065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79" y="80963"/>
            <a:ext cx="4464049" cy="33480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61" y="115888"/>
            <a:ext cx="4464050" cy="3348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92" y="3509963"/>
            <a:ext cx="4221112" cy="31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646" y="346630"/>
            <a:ext cx="3708795" cy="27815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57" y="346630"/>
            <a:ext cx="3584154" cy="2688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768" y="3230551"/>
            <a:ext cx="4590686" cy="34445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715" y="3230551"/>
            <a:ext cx="4456285" cy="33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2805412" cy="21040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865" y="1598852"/>
            <a:ext cx="4023709" cy="30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030" y="365125"/>
            <a:ext cx="3091149" cy="2104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64" y="3585381"/>
            <a:ext cx="3737172" cy="2804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16" y="3715133"/>
            <a:ext cx="3393196" cy="25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776" y="400905"/>
            <a:ext cx="3170024" cy="237751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970" y="2772913"/>
            <a:ext cx="5096921" cy="382269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6" y="400905"/>
            <a:ext cx="4227643" cy="31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087" y="206566"/>
            <a:ext cx="8593157" cy="6444868"/>
          </a:xfrm>
        </p:spPr>
      </p:pic>
    </p:spTree>
    <p:extLst>
      <p:ext uri="{BB962C8B-B14F-4D97-AF65-F5344CB8AC3E}">
        <p14:creationId xmlns:p14="http://schemas.microsoft.com/office/powerpoint/2010/main" val="23286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135" y="1600946"/>
            <a:ext cx="5812240" cy="4359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95" y="464276"/>
            <a:ext cx="5594476" cy="41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e2ef6537c8ff61b8a46e6438eccb8c6d52f1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</Words>
  <Application>Microsoft Office PowerPoint</Application>
  <PresentationFormat>Широкоэкранный</PresentationFormat>
  <Paragraphs>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Районная экологическая акция  «Чистый посёлок» в МБОУ СОШ с. Кенада  2015- 2016 учебный год </vt:lpstr>
      <vt:lpstr>Построение перед субботником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экологическая акция  «Чистый посёлок» в МБОУ СОШ с.Кенада</dc:title>
  <dc:creator>Евгения Коноплева</dc:creator>
  <cp:lastModifiedBy>Евгения Коноплева</cp:lastModifiedBy>
  <cp:revision>10</cp:revision>
  <dcterms:created xsi:type="dcterms:W3CDTF">2015-10-18T11:57:17Z</dcterms:created>
  <dcterms:modified xsi:type="dcterms:W3CDTF">2015-10-19T09:12:09Z</dcterms:modified>
</cp:coreProperties>
</file>