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64" r:id="rId3"/>
    <p:sldId id="262" r:id="rId4"/>
    <p:sldId id="263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5362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372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31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07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39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37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78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19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71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34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02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80927F4-3A17-42E0-849B-76F676EF2757}" type="datetimeFigureOut">
              <a:rPr lang="ru-RU" smtClean="0"/>
              <a:t>18.10.2015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57B0054-7093-4F58-9A7B-FA458BABF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8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388" y="882376"/>
            <a:ext cx="10823552" cy="2554887"/>
          </a:xfrm>
        </p:spPr>
        <p:txBody>
          <a:bodyPr>
            <a:normAutofit/>
          </a:bodyPr>
          <a:lstStyle/>
          <a:p>
            <a:r>
              <a:rPr lang="ru-RU" dirty="0" smtClean="0"/>
              <a:t>К</a:t>
            </a:r>
            <a:r>
              <a:rPr lang="ru-RU" cap="none" dirty="0" smtClean="0"/>
              <a:t>онкурс</a:t>
            </a:r>
            <a:r>
              <a:rPr lang="ru-RU" dirty="0" smtClean="0"/>
              <a:t>  </a:t>
            </a:r>
            <a:r>
              <a:rPr lang="ru-RU" cap="none" dirty="0" smtClean="0"/>
              <a:t>уголков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11500" dirty="0" smtClean="0"/>
              <a:t>«Мы за ЗОЖ!»</a:t>
            </a:r>
            <a:endParaRPr lang="ru-RU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3388" y="4395730"/>
            <a:ext cx="11556694" cy="2313542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</a:p>
          <a:p>
            <a:pPr algn="r"/>
            <a:r>
              <a:rPr lang="ru-RU" dirty="0" smtClean="0"/>
              <a:t>Ответственный: заместитель директора по ВР Зубенко М.В.</a:t>
            </a:r>
          </a:p>
          <a:p>
            <a:endParaRPr lang="ru-RU" dirty="0" smtClean="0"/>
          </a:p>
          <a:p>
            <a:r>
              <a:rPr lang="ru-RU" dirty="0" smtClean="0"/>
              <a:t>МБОУ </a:t>
            </a:r>
            <a:r>
              <a:rPr lang="ru-RU" dirty="0"/>
              <a:t>СОШ с. Кенада</a:t>
            </a:r>
          </a:p>
          <a:p>
            <a:r>
              <a:rPr lang="ru-RU" dirty="0" smtClean="0"/>
              <a:t> 2015 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87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708" b="33644"/>
          <a:stretch/>
        </p:blipFill>
        <p:spPr>
          <a:xfrm>
            <a:off x="139048" y="242371"/>
            <a:ext cx="11825269" cy="637876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3169" y="6136395"/>
            <a:ext cx="9875520" cy="116292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FF00"/>
                </a:solidFill>
              </a:rPr>
              <a:t>Общешкольный уголок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77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438"/>
          <a:stretch/>
        </p:blipFill>
        <p:spPr>
          <a:xfrm>
            <a:off x="404921" y="284331"/>
            <a:ext cx="11314057" cy="6072402"/>
          </a:xfrm>
        </p:spPr>
      </p:pic>
    </p:spTree>
    <p:extLst>
      <p:ext uri="{BB962C8B-B14F-4D97-AF65-F5344CB8AC3E}">
        <p14:creationId xmlns:p14="http://schemas.microsoft.com/office/powerpoint/2010/main" val="145410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979"/>
          <a:stretch/>
        </p:blipFill>
        <p:spPr>
          <a:xfrm>
            <a:off x="1399142" y="308472"/>
            <a:ext cx="9121965" cy="626516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2238" y="5093465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ЗОЖ</a:t>
            </a:r>
            <a:r>
              <a:rPr lang="ru-RU" sz="5400" b="1" dirty="0" smtClean="0">
                <a:solidFill>
                  <a:srgbClr val="FF0000"/>
                </a:solidFill>
              </a:rPr>
              <a:t> </a:t>
            </a:r>
            <a:r>
              <a:rPr lang="ru-RU" sz="5400" b="1" dirty="0" smtClean="0">
                <a:solidFill>
                  <a:srgbClr val="FFFF00"/>
                </a:solidFill>
              </a:rPr>
              <a:t>и МЫ – будущее страны!</a:t>
            </a:r>
            <a:endParaRPr lang="ru-RU" sz="5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83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7916" y="323161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Уголок 11 класса. </a:t>
            </a:r>
            <a:br>
              <a:rPr lang="ru-RU" dirty="0" smtClean="0"/>
            </a:br>
            <a:r>
              <a:rPr lang="ru-RU" dirty="0" smtClean="0"/>
              <a:t>Классный руководитель М. М.Останина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83" t="12048" r="1847" b="20803"/>
          <a:stretch/>
        </p:blipFill>
        <p:spPr>
          <a:xfrm>
            <a:off x="1762698" y="1825625"/>
            <a:ext cx="8912647" cy="46050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48036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944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Уголок 10 класса.</a:t>
            </a:r>
            <a:br>
              <a:rPr lang="ru-RU" dirty="0" smtClean="0"/>
            </a:br>
            <a:r>
              <a:rPr lang="ru-RU" dirty="0" smtClean="0"/>
              <a:t>Классный руководитель Т.И. Ласточкина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2082188" y="1197274"/>
            <a:ext cx="7171981" cy="5378986"/>
          </a:xfrm>
        </p:spPr>
      </p:pic>
    </p:spTree>
    <p:extLst>
      <p:ext uri="{BB962C8B-B14F-4D97-AF65-F5344CB8AC3E}">
        <p14:creationId xmlns:p14="http://schemas.microsoft.com/office/powerpoint/2010/main" val="136922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58786">
            <a:off x="88911" y="143217"/>
            <a:ext cx="3300394" cy="247529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900645">
            <a:off x="3458206" y="3000062"/>
            <a:ext cx="3972022" cy="297901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333" t="4177" r="11969" b="15340"/>
          <a:stretch/>
        </p:blipFill>
        <p:spPr>
          <a:xfrm>
            <a:off x="7801873" y="170208"/>
            <a:ext cx="4171906" cy="29731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852" t="6747" r="6064" b="11004"/>
          <a:stretch/>
        </p:blipFill>
        <p:spPr>
          <a:xfrm rot="20736721">
            <a:off x="217790" y="2937019"/>
            <a:ext cx="3181227" cy="215448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2289"/>
          <a:stretch/>
        </p:blipFill>
        <p:spPr>
          <a:xfrm rot="390893">
            <a:off x="7187718" y="3559296"/>
            <a:ext cx="4212116" cy="2770862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534" b="13574"/>
          <a:stretch/>
        </p:blipFill>
        <p:spPr>
          <a:xfrm rot="21122537">
            <a:off x="3517429" y="159341"/>
            <a:ext cx="3396868" cy="2111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8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544" y="5563517"/>
            <a:ext cx="9875520" cy="1139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Уголок 8 класса </a:t>
            </a:r>
            <a:br>
              <a:rPr lang="ru-RU" dirty="0" smtClean="0"/>
            </a:br>
            <a:r>
              <a:rPr lang="ru-RU" dirty="0" smtClean="0"/>
              <a:t>Классный руководитель В. В. Фетисова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0980" b="21914"/>
          <a:stretch/>
        </p:blipFill>
        <p:spPr>
          <a:xfrm>
            <a:off x="586261" y="462709"/>
            <a:ext cx="10134803" cy="5100808"/>
          </a:xfrm>
        </p:spPr>
      </p:pic>
    </p:spTree>
    <p:extLst>
      <p:ext uri="{BB962C8B-B14F-4D97-AF65-F5344CB8AC3E}">
        <p14:creationId xmlns:p14="http://schemas.microsoft.com/office/powerpoint/2010/main" val="181148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0112" y="2912125"/>
            <a:ext cx="3778786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Уголок 7 класса</a:t>
            </a:r>
            <a:br>
              <a:rPr lang="ru-RU" dirty="0" smtClean="0"/>
            </a:br>
            <a:r>
              <a:rPr lang="ru-RU" dirty="0" smtClean="0"/>
              <a:t>Классный руководитель Е.А.Коноплёва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877" r="3580"/>
          <a:stretch/>
        </p:blipFill>
        <p:spPr>
          <a:xfrm>
            <a:off x="418643" y="293257"/>
            <a:ext cx="7154904" cy="6200635"/>
          </a:xfrm>
        </p:spPr>
      </p:pic>
    </p:spTree>
    <p:extLst>
      <p:ext uri="{BB962C8B-B14F-4D97-AF65-F5344CB8AC3E}">
        <p14:creationId xmlns:p14="http://schemas.microsoft.com/office/powerpoint/2010/main" val="33168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f25e66e50d87cccc36d739611a0c891464beb80"/>
</p:tagLst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29</TotalTime>
  <Words>44</Words>
  <Application>Microsoft Office PowerPoint</Application>
  <PresentationFormat>Широкоэкранный</PresentationFormat>
  <Paragraphs>12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Corbel</vt:lpstr>
      <vt:lpstr>Базис</vt:lpstr>
      <vt:lpstr>Конкурс  уголков  «Мы за ЗОЖ!»</vt:lpstr>
      <vt:lpstr>Общешкольный уголок</vt:lpstr>
      <vt:lpstr>Презентация PowerPoint</vt:lpstr>
      <vt:lpstr>ЗОЖ и МЫ – будущее страны!</vt:lpstr>
      <vt:lpstr>Уголок 11 класса.  Классный руководитель М. М.Останина</vt:lpstr>
      <vt:lpstr>Уголок 10 класса. Классный руководитель Т.И. Ласточкина</vt:lpstr>
      <vt:lpstr>Презентация PowerPoint</vt:lpstr>
      <vt:lpstr>Уголок 8 класса  Классный руководитель В. В. Фетисова</vt:lpstr>
      <vt:lpstr>Уголок 7 класса Классный руководитель Е.А.Коноплёва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уголков  «Мы за ЗОЖ!»</dc:title>
  <dc:creator>Евгения Коноплева</dc:creator>
  <cp:lastModifiedBy>Евгения Коноплева</cp:lastModifiedBy>
  <cp:revision>7</cp:revision>
  <dcterms:created xsi:type="dcterms:W3CDTF">2015-10-15T12:01:37Z</dcterms:created>
  <dcterms:modified xsi:type="dcterms:W3CDTF">2015-10-18T12:34:09Z</dcterms:modified>
</cp:coreProperties>
</file>