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6" autoAdjust="0"/>
    <p:restoredTop sz="86461" autoAdjust="0"/>
  </p:normalViewPr>
  <p:slideViewPr>
    <p:cSldViewPr>
      <p:cViewPr varScale="1">
        <p:scale>
          <a:sx n="71" d="100"/>
          <a:sy n="71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59804-9F5B-4A80-83F9-93F6A65085B2}" type="datetimeFigureOut">
              <a:rPr lang="ru-RU" smtClean="0"/>
              <a:t>02.09.2013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19D07-B2A2-4C7B-9ECD-36CB932F9E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19D07-B2A2-4C7B-9ECD-36CB932F9E2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19D07-B2A2-4C7B-9ECD-36CB932F9E20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shkola002.narod.ru/new/peace.files/p0000005.jpg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hyperlink" Target="http://shkola002.narod.ru/new/peace.files/p0000008.jpg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shkola002.narod.ru/new/peace.files/p0000000.jpg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shkola002.narod.ru/new/peace.files/p0000001.jpg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shkola002.narod.ru/new/peace.files/p0000002.jpg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hyperlink" Target="http://shkola002.narod.ru/new/peace.files/p0000003.jpg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0882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Презентация, посвящённая уроку мира для учащихся 1 класса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 и провела учитель начальных классов: Артёмова О.В.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Дата проведения:02.09.13г.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shkola002.narod.ru/new/peace.files/thumbnails/tb_p0000005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381642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kola002.narod.ru/new/peace.files/thumbnails/tb_p0000008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2204864"/>
            <a:ext cx="3456384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 всей земле летит сообщение: “Американцы сбросили атомную бомбу на города Японии”.</a:t>
            </a:r>
          </a:p>
          <a:p>
            <a:endParaRPr lang="ru-RU" dirty="0"/>
          </a:p>
        </p:txBody>
      </p:sp>
      <p:pic>
        <p:nvPicPr>
          <p:cNvPr id="7" name="Рисунок 6" descr="http://festival.1september.ru/articles/213441/ris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2656"/>
            <a:ext cx="33623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И вот на одной из площадей города Хиросимы появился новый памятник. Проходя мимо памятника, люди останавливались, снимали шляпы и несколько секунд проводили в молчании. А дети приносили к подножию памятника белых журавликов. </a:t>
            </a:r>
            <a:endParaRPr lang="ru-RU" sz="1600" dirty="0"/>
          </a:p>
        </p:txBody>
      </p:sp>
      <p:pic>
        <p:nvPicPr>
          <p:cNvPr id="4" name="Содержимое 3" descr="Ю.  Яковлев «Белые журавлики»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Журавль </a:t>
            </a:r>
            <a:r>
              <a:rPr lang="ru-RU" sz="2700" b="1" dirty="0" smtClean="0"/>
              <a:t>счастья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                </a:t>
            </a:r>
            <a:r>
              <a:rPr lang="ru-RU" sz="2700" i="1" dirty="0" smtClean="0"/>
              <a:t>Журавль </a:t>
            </a:r>
            <a:r>
              <a:rPr lang="ru-RU" sz="2700" dirty="0" smtClean="0"/>
              <a:t>— </a:t>
            </a:r>
            <a:r>
              <a:rPr lang="ru-RU" sz="2700" i="1" dirty="0" smtClean="0"/>
              <a:t>птица, почитаемая японцами. Фигурка журавлика является международным символом оригами.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://festival.1september.ru/articles/213441/ris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17907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213441/ris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1" y="1988840"/>
            <a:ext cx="201622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estival.1september.ru/articles/213441/ris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988840"/>
            <a:ext cx="216024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festival.1september.ru/articles/213441/ris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728192" cy="153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festival.1september.ru/articles/213441/ris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077072"/>
            <a:ext cx="2448272" cy="1788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festival.1september.ru/articles/213441/ris1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69168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festival.1september.ru/articles/213441/ris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35292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festival.1september.ru/articles/213441/ris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144016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213441/ris1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420888"/>
            <a:ext cx="158417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estival.1september.ru/articles/213441/ris1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2276872"/>
            <a:ext cx="152893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festival.1september.ru/articles/213441/ris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2348880"/>
            <a:ext cx="194421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festival.1september.ru/articles/213441/ris1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2016224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213441/ris1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132856"/>
            <a:ext cx="1308348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estival.1september.ru/articles/213441/ris1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132856"/>
            <a:ext cx="13681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festival.1september.ru/articles/213441/ris1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2204864"/>
            <a:ext cx="1744216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festival.1september.ru/articles/213441/ris1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4077072"/>
            <a:ext cx="2592288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festival.1september.ru/articles/213441/ris18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3933056"/>
            <a:ext cx="2664296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Рисунки детей по теме «Нет войне»</a:t>
            </a:r>
            <a:endParaRPr lang="ru-RU" dirty="0"/>
          </a:p>
        </p:txBody>
      </p:sp>
      <p:pic>
        <p:nvPicPr>
          <p:cNvPr id="4" name="Содержимое 3" descr="http://shkola002.narod.ru/new/peace.files/thumbnails/tb_p0000000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410522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kola002.narod.ru/new/peace.files/thumbnails/tb_p0000001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1916832"/>
            <a:ext cx="36004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shkola002.narod.ru/new/peace.files/thumbnails/tb_p0000002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396044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kola002.narod.ru/new/peace.files/thumbnails/tb_p0000003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1988840"/>
            <a:ext cx="352839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84</Words>
  <Application>Microsoft Office PowerPoint</Application>
  <PresentationFormat>Экран (4:3)</PresentationFormat>
  <Paragraphs>16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Презентация, посвящённая уроку мира для учащихся 1 класса</vt:lpstr>
      <vt:lpstr>Слайд 2</vt:lpstr>
      <vt:lpstr>И вот на одной из площадей города Хиросимы появился новый памятник. Проходя мимо памятника, люди останавливались, снимали шляпы и несколько секунд проводили в молчании. А дети приносили к подножию памятника белых журавликов. </vt:lpstr>
      <vt:lpstr> Журавль счастья                  Журавль — птица, почитаемая японцами. Фигурка журавлика является международным символом оригами. </vt:lpstr>
      <vt:lpstr>Слайд 5</vt:lpstr>
      <vt:lpstr>Слайд 6</vt:lpstr>
      <vt:lpstr>Слайд 7</vt:lpstr>
      <vt:lpstr>Рисунки детей по теме «Нет войне»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Презентация, посвящённая уроку мира для учащихся 1 класса</dc:title>
  <dc:creator>DNS</dc:creator>
  <cp:lastModifiedBy>DNS</cp:lastModifiedBy>
  <cp:revision>6</cp:revision>
  <dcterms:created xsi:type="dcterms:W3CDTF">2013-09-01T20:31:31Z</dcterms:created>
  <dcterms:modified xsi:type="dcterms:W3CDTF">2013-09-01T21:29:35Z</dcterms:modified>
</cp:coreProperties>
</file>