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306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0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9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3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4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4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5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9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74D7-C3C1-4549-B183-4B884C88DCD5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963A-DEED-4E51-94BD-5CED5E68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1622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Экологический отряд </a:t>
            </a:r>
            <a:br>
              <a:rPr lang="ru-RU" sz="66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66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«КЕДР»</a:t>
            </a:r>
            <a:endParaRPr lang="ru-RU" sz="6600" b="1" dirty="0">
              <a:ln w="13462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774" y="3515967"/>
            <a:ext cx="10515600" cy="2005013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Руководитель отряда                                                                                            учитель биологии и химии                                                                                     МБОУ СОШ с. Кенада                                                                                              Коноплева Евгения Александровна</a:t>
            </a:r>
          </a:p>
          <a:p>
            <a:pPr marL="0" indent="0" algn="r">
              <a:buNone/>
            </a:pPr>
            <a:endParaRPr lang="ru-RU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9626" y="3439766"/>
            <a:ext cx="10515600" cy="200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1608" y="5520980"/>
            <a:ext cx="10515600" cy="200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2014 год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КЕДР</a:t>
            </a:r>
            <a:endParaRPr lang="ru-RU" sz="8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Члены экологического отряда и руководитель проживают в небольшом сельском поселении Кенада. Поэтому название отряда состоит из двух частей:                                                                                     </a:t>
            </a:r>
            <a:r>
              <a:rPr lang="ru-RU" sz="4000" b="1" dirty="0" err="1" smtClean="0">
                <a:solidFill>
                  <a:srgbClr val="FFFF00"/>
                </a:solidFill>
              </a:rPr>
              <a:t>Ке</a:t>
            </a:r>
            <a:r>
              <a:rPr lang="ru-RU" dirty="0" err="1" smtClean="0">
                <a:solidFill>
                  <a:srgbClr val="FFFF00"/>
                </a:solidFill>
              </a:rPr>
              <a:t>надские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Др</a:t>
            </a:r>
            <a:r>
              <a:rPr lang="ru-RU" dirty="0" smtClean="0">
                <a:solidFill>
                  <a:srgbClr val="FFFF00"/>
                </a:solidFill>
              </a:rPr>
              <a:t>узья.</a:t>
            </a:r>
          </a:p>
          <a:p>
            <a:pPr marL="0" indent="0">
              <a:buNone/>
            </a:pPr>
            <a:r>
              <a:rPr lang="ru-RU" dirty="0" smtClean="0"/>
              <a:t>Отряд существует более 10 лет.                                                                                              Работа отряда ведется в нескольких направлениях: экологическом, туристическом, защита окружающей среды от вредного воздействия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317500"/>
            <a:ext cx="10515600" cy="62357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Ежегодно учащиеся школы принимают участие в экологических субботниках на территории поселения,  экологических десантах на берег реки </a:t>
            </a:r>
            <a:r>
              <a:rPr lang="ru-RU" dirty="0" err="1" smtClean="0"/>
              <a:t>Мули</a:t>
            </a:r>
            <a:r>
              <a:rPr lang="ru-RU" dirty="0" smtClean="0"/>
              <a:t>, очищают территорию от бытовых отходов и мусора.</a:t>
            </a:r>
          </a:p>
          <a:p>
            <a:r>
              <a:rPr lang="ru-RU" dirty="0" smtClean="0"/>
              <a:t>«Некоторым старым и ненужным вещам можно дать вторую жизнь»,- говорят они и создают шедевры декоративно-прикладного </a:t>
            </a:r>
            <a:r>
              <a:rPr lang="ru-RU" dirty="0" err="1" smtClean="0"/>
              <a:t>исскуства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Традиционной стала экологическая акция «Помоги зимующей птице», которая </a:t>
            </a:r>
            <a:r>
              <a:rPr lang="ru-RU" smtClean="0"/>
              <a:t>проходит </a:t>
            </a:r>
            <a:r>
              <a:rPr lang="ru-RU" smtClean="0"/>
              <a:t> </a:t>
            </a:r>
            <a:r>
              <a:rPr lang="ru-RU" dirty="0" smtClean="0"/>
              <a:t>с ноября по март. Цель этой акции: помочь пережить суровую дальневосточную зиму зимующим птицам. </a:t>
            </a:r>
          </a:p>
          <a:p>
            <a:r>
              <a:rPr lang="ru-RU" dirty="0" smtClean="0"/>
              <a:t>Участники отряда с удовольствием принимают участие в районных туристических слетах, прокладывают экологические тропы, проводят мониторинг окружающей среды.</a:t>
            </a:r>
          </a:p>
          <a:p>
            <a:r>
              <a:rPr lang="ru-RU" dirty="0" smtClean="0"/>
              <a:t>Результаты своей работы они отражают в научно-исследовательских работах и представляют на экологических конференциях района и края.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7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2"/>
          <a:stretch/>
        </p:blipFill>
        <p:spPr>
          <a:xfrm>
            <a:off x="3463384" y="138112"/>
            <a:ext cx="5041270" cy="3686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0" y="162559"/>
            <a:ext cx="2857500" cy="3662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3948112"/>
            <a:ext cx="3810000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38112"/>
            <a:ext cx="3209925" cy="381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96" y="3972559"/>
            <a:ext cx="4214058" cy="28086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3972559"/>
            <a:ext cx="2203450" cy="28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14" y="161925"/>
            <a:ext cx="3077371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b="2222"/>
          <a:stretch/>
        </p:blipFill>
        <p:spPr>
          <a:xfrm>
            <a:off x="3810000" y="161926"/>
            <a:ext cx="30505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17b1cd55063bfd4973fd492d6acc1c5e320d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179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Экологический отряд  «КЕДР»</vt:lpstr>
      <vt:lpstr>КЕДР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Коноплева</dc:creator>
  <cp:lastModifiedBy>User</cp:lastModifiedBy>
  <cp:revision>10</cp:revision>
  <dcterms:created xsi:type="dcterms:W3CDTF">2014-11-09T03:33:00Z</dcterms:created>
  <dcterms:modified xsi:type="dcterms:W3CDTF">2015-10-18T23:28:02Z</dcterms:modified>
</cp:coreProperties>
</file>