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7" r:id="rId5"/>
    <p:sldId id="261" r:id="rId6"/>
    <p:sldId id="258" r:id="rId7"/>
    <p:sldId id="263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23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6EE356A-2152-4B51-9747-45B924FB45FF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F5F511B-A51F-43AE-A270-55635E8D36B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37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356A-2152-4B51-9747-45B924FB45FF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511B-A51F-43AE-A270-55635E8D3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84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356A-2152-4B51-9747-45B924FB45FF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511B-A51F-43AE-A270-55635E8D36B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205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356A-2152-4B51-9747-45B924FB45FF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511B-A51F-43AE-A270-55635E8D36B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96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356A-2152-4B51-9747-45B924FB45FF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511B-A51F-43AE-A270-55635E8D3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422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356A-2152-4B51-9747-45B924FB45FF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511B-A51F-43AE-A270-55635E8D36B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07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356A-2152-4B51-9747-45B924FB45FF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511B-A51F-43AE-A270-55635E8D36B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893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356A-2152-4B51-9747-45B924FB45FF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511B-A51F-43AE-A270-55635E8D36B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723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356A-2152-4B51-9747-45B924FB45FF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511B-A51F-43AE-A270-55635E8D36B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18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356A-2152-4B51-9747-45B924FB45FF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511B-A51F-43AE-A270-55635E8D3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07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356A-2152-4B51-9747-45B924FB45FF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511B-A51F-43AE-A270-55635E8D36B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83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356A-2152-4B51-9747-45B924FB45FF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511B-A51F-43AE-A270-55635E8D3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8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356A-2152-4B51-9747-45B924FB45FF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511B-A51F-43AE-A270-55635E8D36B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9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356A-2152-4B51-9747-45B924FB45FF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511B-A51F-43AE-A270-55635E8D36B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64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356A-2152-4B51-9747-45B924FB45FF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511B-A51F-43AE-A270-55635E8D3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1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356A-2152-4B51-9747-45B924FB45FF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511B-A51F-43AE-A270-55635E8D36B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16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356A-2152-4B51-9747-45B924FB45FF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511B-A51F-43AE-A270-55635E8D3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72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EE356A-2152-4B51-9747-45B924FB45FF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5F511B-A51F-43AE-A270-55635E8D3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33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fio.ifmo.ru/archive/05022001/c4u9/Images/Page63(1).gi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fio.ifmo.ru/archive/05022001/c4u9/Images/Page63(2).gi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fio.ifmo.ru/archive/05022001/c4u9/Images/Page63(3).gi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fio.ifmo.ru/archive/05022001/c4u9/Images/Page63(4).gi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fio.ifmo.ru/archive/05022001/c4u9/Images/Page63(5).gi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725" y="856298"/>
            <a:ext cx="10515600" cy="789621"/>
          </a:xfrm>
        </p:spPr>
        <p:txBody>
          <a:bodyPr>
            <a:normAutofit/>
          </a:bodyPr>
          <a:lstStyle/>
          <a:p>
            <a:r>
              <a:rPr lang="ru-RU" b="1" dirty="0" smtClean="0"/>
              <a:t>Безопасность в нашей жизни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6685" y="1710442"/>
            <a:ext cx="10515600" cy="455973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Людей во все времена подстерегали опасности, без этого наша жизнь невозможна. Много бед приносят аварии, катастрофы, стихийные бедствия, пожары, преступники. Люди попадают под электрический ток, падают, тонут, оказываются заброшенными в далекой и безлюдной тайге. 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713319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 descr="закройте все двери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1015" y="787628"/>
            <a:ext cx="4897437" cy="4897437"/>
          </a:xfr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7104064" y="2492375"/>
            <a:ext cx="324008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/>
              <a:t>    ЗАКРОЙТЕ ВСЕ ДВЕРИ ПО ПУТИ - ЭТИМ ВЫ ПРЕГРАДИТЕ ДОРОГУ ОГНЮ. (ЗАКРЫТАЯ ДВЕРЬ ЗАДЕРЖИВАЕТ ПОЖАР НА 15 МИНУТ.)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959600" y="1484314"/>
            <a:ext cx="32400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Правило №1</a:t>
            </a:r>
          </a:p>
        </p:txBody>
      </p:sp>
    </p:spTree>
    <p:extLst>
      <p:ext uri="{BB962C8B-B14F-4D97-AF65-F5344CB8AC3E}">
        <p14:creationId xmlns:p14="http://schemas.microsoft.com/office/powerpoint/2010/main" val="87976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0" y="982132"/>
            <a:ext cx="4800598" cy="130386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Правило №2</a:t>
            </a:r>
          </a:p>
        </p:txBody>
      </p:sp>
      <p:pic>
        <p:nvPicPr>
          <p:cNvPr id="10243" name="Picture 4" descr="предупредите всех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7125" y="792753"/>
            <a:ext cx="4968875" cy="4968875"/>
          </a:xfr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7328673" y="2475378"/>
            <a:ext cx="26638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/>
              <a:t> </a:t>
            </a:r>
            <a:r>
              <a:rPr lang="ru-RU" altLang="ru-RU" sz="2400" b="1" dirty="0"/>
              <a:t>УБЕГАЯ ОТ ПОЖАРА, ПРЕДУПРЕДИТЕ О НЕМ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/>
              <a:t>ВСЕХ. (НИЧЕГО НЕ ИЩИТЕ, УХОДИТЕ СКОРЕЕ ОТ ОГНЯ.)</a:t>
            </a:r>
          </a:p>
        </p:txBody>
      </p:sp>
    </p:spTree>
    <p:extLst>
      <p:ext uri="{BB962C8B-B14F-4D97-AF65-F5344CB8AC3E}">
        <p14:creationId xmlns:p14="http://schemas.microsoft.com/office/powerpoint/2010/main" val="39944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69874" y="982132"/>
            <a:ext cx="4826724" cy="130386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Правило №3</a:t>
            </a:r>
          </a:p>
        </p:txBody>
      </p:sp>
      <p:pic>
        <p:nvPicPr>
          <p:cNvPr id="11267" name="Picture 4" descr="сообщите учителю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1456" y="958236"/>
            <a:ext cx="4751387" cy="4751388"/>
          </a:xfr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7114540" y="3082836"/>
            <a:ext cx="2952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 dirty="0"/>
              <a:t>СООБЩИТЕ УЧИТЕЛЮ О ПОЖАРЕ</a:t>
            </a:r>
          </a:p>
        </p:txBody>
      </p:sp>
    </p:spTree>
    <p:extLst>
      <p:ext uri="{BB962C8B-B14F-4D97-AF65-F5344CB8AC3E}">
        <p14:creationId xmlns:p14="http://schemas.microsoft.com/office/powerpoint/2010/main" val="56384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0434" y="982132"/>
            <a:ext cx="4156164" cy="130386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Правило №4</a:t>
            </a:r>
          </a:p>
        </p:txBody>
      </p:sp>
      <p:pic>
        <p:nvPicPr>
          <p:cNvPr id="12291" name="Picture 4" descr="эвакуируйтесь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723" y="982132"/>
            <a:ext cx="5184775" cy="4649788"/>
          </a:xfr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7319963" y="2781300"/>
            <a:ext cx="309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/>
              <a:t>ЭВАКУИРУЙТЕСЬ!</a:t>
            </a:r>
          </a:p>
        </p:txBody>
      </p:sp>
    </p:spTree>
    <p:extLst>
      <p:ext uri="{BB962C8B-B14F-4D97-AF65-F5344CB8AC3E}">
        <p14:creationId xmlns:p14="http://schemas.microsoft.com/office/powerpoint/2010/main" val="41391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209210" y="982132"/>
            <a:ext cx="4687387" cy="130386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Правило №5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6892" y="2682239"/>
            <a:ext cx="3971110" cy="344868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100" b="1" dirty="0"/>
              <a:t>ЕСЛИ ЭТО НЕ ПРЕДСТАВЛЯЕТ ОПАСНОСТИ, ПОЗВОНИТЕ В ПОЖАРНУЮ ОХРАНУ ИЗ ШКОЛЫ ИЛИ ИЗ БЛИЖАЙШЕГО ТАКСОФОНА: НАБЕРИТЕ 01, И ЧЕТКО СООБЩИТЕ АДРЕС ШКОЛЫ.</a:t>
            </a:r>
          </a:p>
        </p:txBody>
      </p:sp>
      <p:pic>
        <p:nvPicPr>
          <p:cNvPr id="13316" name="Picture 4" descr="позвоните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114969"/>
            <a:ext cx="4897438" cy="48958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32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737462" y="982132"/>
            <a:ext cx="6159135" cy="130386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Правило №6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0343" y="2447109"/>
            <a:ext cx="5904411" cy="3428759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altLang="ru-RU" sz="4000" b="1" dirty="0"/>
              <a:t>НЕ ВХОДИТЕ НАЗАД –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4000" b="1" dirty="0"/>
              <a:t>     </a:t>
            </a:r>
            <a:r>
              <a:rPr lang="ru-RU" altLang="ru-RU" sz="4000" b="1" dirty="0" smtClean="0"/>
              <a:t>ВЫ </a:t>
            </a:r>
            <a:r>
              <a:rPr lang="ru-RU" altLang="ru-RU" sz="4000" b="1" dirty="0"/>
              <a:t>МОЖЕТЕ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4000" b="1" dirty="0"/>
              <a:t>   </a:t>
            </a:r>
            <a:r>
              <a:rPr lang="en-US" altLang="ru-RU" sz="4000" b="1" dirty="0" smtClean="0"/>
              <a:t>  </a:t>
            </a:r>
            <a:r>
              <a:rPr lang="ru-RU" altLang="ru-RU" sz="4000" b="1" dirty="0" smtClean="0"/>
              <a:t>СГОРЕТЬ </a:t>
            </a:r>
            <a:r>
              <a:rPr lang="ru-RU" altLang="ru-RU" sz="4000" b="1" dirty="0"/>
              <a:t>ПО   </a:t>
            </a:r>
            <a:r>
              <a:rPr lang="ru-RU" altLang="ru-RU" sz="4000" b="1" dirty="0" smtClean="0"/>
              <a:t>           </a:t>
            </a:r>
            <a:endParaRPr lang="ru-RU" altLang="ru-RU" sz="4000" b="1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4000" b="1" dirty="0"/>
              <a:t>                                     </a:t>
            </a:r>
            <a:r>
              <a:rPr lang="en-US" altLang="ru-RU" sz="4000" b="1" dirty="0" smtClean="0"/>
              <a:t>    </a:t>
            </a:r>
            <a:r>
              <a:rPr lang="ru-RU" altLang="ru-RU" sz="4000" b="1" dirty="0" smtClean="0"/>
              <a:t>ПУТИ</a:t>
            </a:r>
            <a:r>
              <a:rPr lang="ru-RU" altLang="ru-RU" sz="4000" b="1" dirty="0"/>
              <a:t>!</a:t>
            </a:r>
          </a:p>
        </p:txBody>
      </p:sp>
      <p:pic>
        <p:nvPicPr>
          <p:cNvPr id="14340" name="Picture 4" descr="潯ঌঌԲ膠ㄇ΀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01" y="1067527"/>
            <a:ext cx="3214688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82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潯ঌঌԲ膠ㄇ΀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333376"/>
            <a:ext cx="3214687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WordArt 5"/>
          <p:cNvSpPr>
            <a:spLocks noChangeArrowheads="1" noChangeShapeType="1" noTextEdit="1"/>
          </p:cNvSpPr>
          <p:nvPr/>
        </p:nvSpPr>
        <p:spPr bwMode="auto">
          <a:xfrm>
            <a:off x="1774825" y="2349501"/>
            <a:ext cx="8497888" cy="37306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3829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Знайте и соблюдайте</a:t>
            </a:r>
          </a:p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правила </a:t>
            </a:r>
          </a:p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пожарной безопасности!!!</a:t>
            </a:r>
          </a:p>
        </p:txBody>
      </p:sp>
    </p:spTree>
    <p:extLst>
      <p:ext uri="{BB962C8B-B14F-4D97-AF65-F5344CB8AC3E}">
        <p14:creationId xmlns:p14="http://schemas.microsoft.com/office/powerpoint/2010/main" val="177442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714103"/>
            <a:ext cx="10458994" cy="6043748"/>
          </a:xfrm>
        </p:spPr>
        <p:txBody>
          <a:bodyPr>
            <a:noAutofit/>
          </a:bodyPr>
          <a:lstStyle/>
          <a:p>
            <a:r>
              <a:rPr lang="ru-RU" sz="4000" dirty="0"/>
              <a:t>Поскольку от сложной, опасной ситуации никто не застрахован, очень важно каждому из нас знать, как действовать в случае, если в квартиру пытаются ворваться злоумышленники, если в помещении возник пожар или на наших глазах кто-то попал под колеса машины. Ещё более важно уметь действовать так, чтобы избежать беды, преодолеть возникшие препятствия, помочь другим людям.</a:t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4339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28" y="801189"/>
            <a:ext cx="10171611" cy="4467497"/>
          </a:xfrm>
        </p:spPr>
        <p:txBody>
          <a:bodyPr>
            <a:normAutofit/>
          </a:bodyPr>
          <a:lstStyle/>
          <a:p>
            <a:r>
              <a:rPr lang="ru-RU" b="1" dirty="0"/>
              <a:t>Безопасность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это наука, которую надо изучать и развивать;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это </a:t>
            </a:r>
            <a:r>
              <a:rPr lang="ru-RU" dirty="0"/>
              <a:t>искусство, которое надо постигать; </a:t>
            </a:r>
            <a:br>
              <a:rPr lang="ru-RU" dirty="0"/>
            </a:br>
            <a:r>
              <a:rPr lang="ru-RU" dirty="0"/>
              <a:t>это культура, которую надо воспитывать</a:t>
            </a:r>
          </a:p>
        </p:txBody>
      </p:sp>
    </p:spTree>
    <p:extLst>
      <p:ext uri="{BB962C8B-B14F-4D97-AF65-F5344CB8AC3E}">
        <p14:creationId xmlns:p14="http://schemas.microsoft.com/office/powerpoint/2010/main" val="1481305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2333897"/>
            <a:ext cx="10515600" cy="3755753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ОБЖ </a:t>
            </a:r>
            <a:r>
              <a:rPr lang="ru-RU" sz="4000" dirty="0" smtClean="0"/>
              <a:t>— область знаний, в которой изучаются опасности, угрожающие человеку, закономерности их проявлений и способы защиты от них 		</a:t>
            </a:r>
          </a:p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smtClean="0"/>
              <a:t>		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41873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373379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Задачи ОБЖ научить:</a:t>
            </a:r>
            <a:br>
              <a:rPr lang="ru-RU" dirty="0"/>
            </a:br>
            <a:r>
              <a:rPr lang="en-US" dirty="0" smtClean="0"/>
              <a:t>- </a:t>
            </a:r>
            <a:r>
              <a:rPr lang="ru-RU" dirty="0" smtClean="0"/>
              <a:t>предвидеть </a:t>
            </a:r>
            <a:r>
              <a:rPr lang="ru-RU" dirty="0"/>
              <a:t>опасность,</a:t>
            </a:r>
            <a:br>
              <a:rPr lang="ru-RU" dirty="0"/>
            </a:br>
            <a:r>
              <a:rPr lang="en-US" dirty="0" smtClean="0"/>
              <a:t>- </a:t>
            </a:r>
            <a:r>
              <a:rPr lang="ru-RU" dirty="0" smtClean="0"/>
              <a:t>распознавать </a:t>
            </a:r>
            <a:r>
              <a:rPr lang="ru-RU" dirty="0"/>
              <a:t>опасность,</a:t>
            </a:r>
            <a:br>
              <a:rPr lang="ru-RU" dirty="0"/>
            </a:br>
            <a:r>
              <a:rPr lang="en-US" dirty="0" smtClean="0"/>
              <a:t>- </a:t>
            </a:r>
            <a:r>
              <a:rPr lang="ru-RU" dirty="0" smtClean="0"/>
              <a:t>классифицировать </a:t>
            </a:r>
            <a:r>
              <a:rPr lang="ru-RU" dirty="0"/>
              <a:t>опасность,</a:t>
            </a:r>
            <a:br>
              <a:rPr lang="ru-RU" dirty="0"/>
            </a:br>
            <a:r>
              <a:rPr lang="en-US" dirty="0" smtClean="0"/>
              <a:t>- </a:t>
            </a:r>
            <a:r>
              <a:rPr lang="ru-RU" dirty="0" smtClean="0"/>
              <a:t>избегать </a:t>
            </a:r>
            <a:r>
              <a:rPr lang="ru-RU" dirty="0"/>
              <a:t>опасность,</a:t>
            </a:r>
            <a:br>
              <a:rPr lang="ru-RU" dirty="0"/>
            </a:br>
            <a:r>
              <a:rPr lang="en-US" dirty="0" smtClean="0"/>
              <a:t>- </a:t>
            </a:r>
            <a:r>
              <a:rPr lang="ru-RU" dirty="0" smtClean="0"/>
              <a:t>правильно </a:t>
            </a:r>
            <a:r>
              <a:rPr lang="ru-RU" dirty="0"/>
              <a:t>действовать в опасной ситуации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771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661851"/>
            <a:ext cx="10515600" cy="5538652"/>
          </a:xfrm>
        </p:spPr>
        <p:txBody>
          <a:bodyPr>
            <a:noAutofit/>
          </a:bodyPr>
          <a:lstStyle/>
          <a:p>
            <a:r>
              <a:rPr lang="ru-RU" sz="4000" dirty="0" smtClean="0"/>
              <a:t>В самом деле, можно прослушать десятки лекций о способах и стилях плавания, но впоследствии утонуть в небольшом озерке или речушке со спокойным течением. Ведь для того чтобы научиться плавать, надо тренироваться. Чтобы не растеряться в более сложных ситуациях (при столкновении с преступником, пожаре в доме или в лесу и т. п.), необходимо овладеть практическими умениями и навыками.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30708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63750" y="549276"/>
            <a:ext cx="8229600" cy="2232025"/>
          </a:xfrm>
          <a:solidFill>
            <a:srgbClr val="FF0066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Пожарная безопасность </a:t>
            </a:r>
            <a:b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школе</a:t>
            </a:r>
            <a:b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5" name="Picture 5" descr="潯ঌঌԲ膠ㄇ΀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724" y="3223397"/>
            <a:ext cx="2024063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12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0" y="404814"/>
            <a:ext cx="8229600" cy="64531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 dirty="0"/>
              <a:t>Порядок эвакуации при пожаре в школе:</a:t>
            </a:r>
            <a:r>
              <a:rPr lang="ru-RU" altLang="ru-RU" sz="28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/>
              <a:t>Тревога.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/>
              <a:t>Вызов пожарной охраны.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/>
              <a:t>Эвакуация.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/>
              <a:t>Сбор.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/>
              <a:t>Перекличка.</a:t>
            </a:r>
            <a:r>
              <a:rPr lang="ru-RU" altLang="ru-RU" sz="20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dirty="0"/>
              <a:t>ТРЕВОГА. </a:t>
            </a:r>
            <a:br>
              <a:rPr lang="ru-RU" altLang="ru-RU" sz="2000" b="1" dirty="0"/>
            </a:br>
            <a:r>
              <a:rPr lang="ru-RU" altLang="ru-RU" sz="2000" dirty="0"/>
              <a:t>Любой человек (ученик или член персонала) при обнаружении пожара должен без колебаний поднять тревогу о пожаре. </a:t>
            </a:r>
            <a:br>
              <a:rPr lang="ru-RU" altLang="ru-RU" sz="2000" dirty="0"/>
            </a:br>
            <a:r>
              <a:rPr lang="ru-RU" altLang="ru-RU" sz="2000" b="1" dirty="0"/>
              <a:t>ВЫЗОВ ПОЖАРНОЙ ОХРАНЫ.</a:t>
            </a:r>
            <a:r>
              <a:rPr lang="ru-RU" altLang="ru-RU" sz="2000" dirty="0"/>
              <a:t> </a:t>
            </a:r>
            <a:br>
              <a:rPr lang="ru-RU" altLang="ru-RU" sz="2000" dirty="0"/>
            </a:br>
            <a:r>
              <a:rPr lang="ru-RU" altLang="ru-RU" sz="2000" dirty="0"/>
              <a:t>О любом возникновении пожара, даже самого небольшого, или же о подозрении на пожар нужно немедленно сообщить пожарной охране наиболее быстрым способом. </a:t>
            </a:r>
            <a:br>
              <a:rPr lang="ru-RU" altLang="ru-RU" sz="2000" dirty="0"/>
            </a:br>
            <a:r>
              <a:rPr lang="ru-RU" altLang="ru-RU" sz="1700" dirty="0"/>
              <a:t/>
            </a:r>
            <a:br>
              <a:rPr lang="ru-RU" altLang="ru-RU" sz="1700" dirty="0"/>
            </a:br>
            <a:endParaRPr lang="ru-RU" altLang="ru-RU" sz="1700" dirty="0"/>
          </a:p>
        </p:txBody>
      </p:sp>
      <p:pic>
        <p:nvPicPr>
          <p:cNvPr id="7171" name="Picture 4" descr="潯ঌঌԲ膠ㄇ΀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824" y="1191284"/>
            <a:ext cx="2024063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76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714103"/>
            <a:ext cx="7632700" cy="5451566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100" b="1"/>
              <a:t>ЭВАКУАЦИЯ.</a:t>
            </a:r>
            <a:r>
              <a:rPr lang="ru-RU" altLang="ru-RU" sz="2100"/>
              <a:t> </a:t>
            </a:r>
            <a:br>
              <a:rPr lang="ru-RU" altLang="ru-RU" sz="2100"/>
            </a:br>
            <a:r>
              <a:rPr lang="ru-RU" altLang="ru-RU" sz="2100"/>
              <a:t>Услышав тревогу, ученики должны встать у своих парт и по указанию учителя, ответственного за класс, покинуть классную комнату по одному и идти к сборному пункту. Классы должны идти ровным, размеренным шагом. Необходимо закрыть дверь классной комнаты и все остальные двери по пути эвакуации, которыми во время эвакуации больше никто не будет пользоваться. </a:t>
            </a:r>
            <a:br>
              <a:rPr lang="ru-RU" altLang="ru-RU" sz="2100"/>
            </a:br>
            <a:endParaRPr lang="ru-RU" altLang="ru-RU" sz="2100"/>
          </a:p>
          <a:p>
            <a:pPr eaLnBrk="1" hangingPunct="1">
              <a:lnSpc>
                <a:spcPct val="80000"/>
              </a:lnSpc>
            </a:pPr>
            <a:endParaRPr lang="ru-RU" altLang="ru-RU" sz="2100" b="1"/>
          </a:p>
          <a:p>
            <a:pPr eaLnBrk="1" hangingPunct="1">
              <a:lnSpc>
                <a:spcPct val="80000"/>
              </a:lnSpc>
            </a:pPr>
            <a:r>
              <a:rPr lang="ru-RU" altLang="ru-RU" sz="2100" b="1"/>
              <a:t>СБОР.</a:t>
            </a:r>
            <a:r>
              <a:rPr lang="ru-RU" altLang="ru-RU" sz="2100"/>
              <a:t> </a:t>
            </a:r>
            <a:br>
              <a:rPr lang="ru-RU" altLang="ru-RU" sz="2100"/>
            </a:br>
            <a:r>
              <a:rPr lang="ru-RU" altLang="ru-RU" sz="2100"/>
              <a:t>Место сбора должно быть заранее согласовано. </a:t>
            </a:r>
            <a:br>
              <a:rPr lang="ru-RU" altLang="ru-RU" sz="2100"/>
            </a:br>
            <a:r>
              <a:rPr lang="ru-RU" altLang="ru-RU" sz="2100"/>
              <a:t>Придя на место сбора, каждый отдельный класс или группа людей должны занять определенное место и находиться там, не расходясь. </a:t>
            </a:r>
            <a:br>
              <a:rPr lang="ru-RU" altLang="ru-RU" sz="2100"/>
            </a:br>
            <a:endParaRPr lang="ru-RU" altLang="ru-RU" sz="2100"/>
          </a:p>
          <a:p>
            <a:pPr eaLnBrk="1" hangingPunct="1">
              <a:lnSpc>
                <a:spcPct val="80000"/>
              </a:lnSpc>
            </a:pPr>
            <a:endParaRPr lang="ru-RU" altLang="ru-RU" sz="2100" b="1"/>
          </a:p>
          <a:p>
            <a:pPr eaLnBrk="1" hangingPunct="1">
              <a:lnSpc>
                <a:spcPct val="80000"/>
              </a:lnSpc>
            </a:pPr>
            <a:r>
              <a:rPr lang="ru-RU" altLang="ru-RU" sz="2100" b="1"/>
              <a:t>ПЕРЕКЛИЧКА.</a:t>
            </a:r>
            <a:r>
              <a:rPr lang="ru-RU" altLang="ru-RU" sz="2100"/>
              <a:t> </a:t>
            </a:r>
            <a:br>
              <a:rPr lang="ru-RU" altLang="ru-RU" sz="2100"/>
            </a:br>
            <a:r>
              <a:rPr lang="ru-RU" altLang="ru-RU" sz="2100"/>
              <a:t>Немедленно по прибытии классов на место сбора должна быть проведена перекличка. </a:t>
            </a:r>
            <a:br>
              <a:rPr lang="ru-RU" altLang="ru-RU" sz="2100"/>
            </a:br>
            <a:r>
              <a:rPr lang="ru-RU" altLang="ru-RU" sz="2100"/>
              <a:t/>
            </a:r>
            <a:br>
              <a:rPr lang="ru-RU" altLang="ru-RU" sz="2100"/>
            </a:br>
            <a:endParaRPr lang="ru-RU" altLang="ru-RU" sz="2100"/>
          </a:p>
        </p:txBody>
      </p:sp>
      <p:pic>
        <p:nvPicPr>
          <p:cNvPr id="8195" name="Picture 4" descr="潯ঌঌԲ膠ㄇ΀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761" y="333375"/>
            <a:ext cx="202406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22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342</Words>
  <Application>Microsoft Office PowerPoint</Application>
  <PresentationFormat>Широкоэкранный</PresentationFormat>
  <Paragraphs>44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Garamond</vt:lpstr>
      <vt:lpstr>Impact</vt:lpstr>
      <vt:lpstr>Wingdings</vt:lpstr>
      <vt:lpstr>Натуральные материалы</vt:lpstr>
      <vt:lpstr>Безопасность в нашей жизни</vt:lpstr>
      <vt:lpstr>Поскольку от сложной, опасной ситуации никто не застрахован, очень важно каждому из нас знать, как действовать в случае, если в квартиру пытаются ворваться злоумышленники, если в помещении возник пожар или на наших глазах кто-то попал под колеса машины. Ещё более важно уметь действовать так, чтобы избежать беды, преодолеть возникшие препятствия, помочь другим людям. </vt:lpstr>
      <vt:lpstr>Безопасность  это наука, которую надо изучать и развивать;   это искусство, которое надо постигать;  это культура, которую надо воспитывать</vt:lpstr>
      <vt:lpstr>Презентация PowerPoint</vt:lpstr>
      <vt:lpstr>Задачи ОБЖ научить: - предвидеть опасность, - распознавать опасность, - классифицировать опасность, - избегать опасность, - правильно действовать в опасной ситуации.</vt:lpstr>
      <vt:lpstr>Презентация PowerPoint</vt:lpstr>
      <vt:lpstr>Пожарная безопасность  в школе </vt:lpstr>
      <vt:lpstr>Презентация PowerPoint</vt:lpstr>
      <vt:lpstr>Презентация PowerPoint</vt:lpstr>
      <vt:lpstr>Презентация PowerPoint</vt:lpstr>
      <vt:lpstr>Правило №2</vt:lpstr>
      <vt:lpstr>Правило №3</vt:lpstr>
      <vt:lpstr>Правило №4</vt:lpstr>
      <vt:lpstr>Правило №5</vt:lpstr>
      <vt:lpstr>Правило №6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в нашей жизни</dc:title>
  <dc:creator>Aleksey Lalitin</dc:creator>
  <cp:lastModifiedBy>Aleksey Lalitin</cp:lastModifiedBy>
  <cp:revision>6</cp:revision>
  <dcterms:created xsi:type="dcterms:W3CDTF">2015-09-04T09:10:02Z</dcterms:created>
  <dcterms:modified xsi:type="dcterms:W3CDTF">2016-02-19T09:58:52Z</dcterms:modified>
</cp:coreProperties>
</file>