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70" autoAdjust="0"/>
    <p:restoredTop sz="94660"/>
  </p:normalViewPr>
  <p:slideViewPr>
    <p:cSldViewPr>
      <p:cViewPr varScale="1">
        <p:scale>
          <a:sx n="83" d="100"/>
          <a:sy n="83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406640" cy="1368152"/>
          </a:xfrm>
        </p:spPr>
        <p:txBody>
          <a:bodyPr/>
          <a:lstStyle/>
          <a:p>
            <a:pPr algn="ctr"/>
            <a:r>
              <a:rPr lang="ru-RU" b="1" i="1" dirty="0" smtClean="0"/>
              <a:t>ШКОЛЬНАЯ ФОРМА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8594" y="3645024"/>
            <a:ext cx="6577822" cy="259228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Презентацию подготовил</a:t>
            </a:r>
          </a:p>
          <a:p>
            <a:pPr algn="r"/>
            <a:r>
              <a:rPr lang="ru-RU" dirty="0" smtClean="0"/>
              <a:t> классный руководитель 5 класса </a:t>
            </a:r>
          </a:p>
          <a:p>
            <a:pPr algn="r"/>
            <a:r>
              <a:rPr lang="ru-RU" dirty="0" smtClean="0"/>
              <a:t>Коноплева Е.А.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27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3612" y="1600200"/>
            <a:ext cx="2643187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Размерный </a:t>
            </a:r>
            <a:r>
              <a:rPr lang="ru-RU" dirty="0"/>
              <a:t>ряд: 64-76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14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29432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0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Стоимость </a:t>
            </a:r>
            <a:r>
              <a:rPr lang="ru-RU" dirty="0"/>
              <a:t>480 - 880 руб.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500404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2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Цена </a:t>
            </a:r>
            <a:r>
              <a:rPr lang="ru-RU" dirty="0"/>
              <a:t>- 1300 руб.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39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Размеры </a:t>
            </a:r>
            <a:r>
              <a:rPr lang="ru-RU" dirty="0"/>
              <a:t>для младшей и старшей возрастной группы. Стоимость от 2000 - 4000 руб.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56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r>
              <a:rPr lang="ru-RU" dirty="0"/>
              <a:t> Материал: костюмная </a:t>
            </a:r>
            <a:r>
              <a:rPr lang="ru-RU" dirty="0" smtClean="0"/>
              <a:t>п/ш ткань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590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314016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Комсомольская швейная фабрика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Комсомольск –на- Амуре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проспект Ленина,39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501008"/>
            <a:ext cx="7498080" cy="3133328"/>
          </a:xfrm>
        </p:spPr>
        <p:txBody>
          <a:bodyPr/>
          <a:lstStyle/>
          <a:p>
            <a:pPr marL="82296" indent="0" algn="ctr">
              <a:buNone/>
            </a:pPr>
            <a:r>
              <a:rPr lang="ru-RU" sz="3900" i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Адреса   филиалов Комсомольской швейной фабрики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Ванино, ул.Центральная,1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Советская Гавань, ул. Пионерская,23  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7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3488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Форма в системе комплексной работы с детьми – эффективное средство настройки на учебный процесс.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Надевая </a:t>
            </a:r>
            <a:r>
              <a:rPr lang="ru-RU" dirty="0"/>
              <a:t>«рабочую одежду», школьник психологически подготавливает себя к учебе.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3429000"/>
            <a:ext cx="7498080" cy="4800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2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57301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-форма </a:t>
            </a:r>
            <a:r>
              <a:rPr lang="ru-RU" dirty="0">
                <a:latin typeface="Times New Roman"/>
                <a:ea typeface="Times New Roman"/>
              </a:rPr>
              <a:t>помогает сосредоточиться на </a:t>
            </a:r>
            <a:r>
              <a:rPr lang="ru-RU" dirty="0" smtClean="0">
                <a:latin typeface="Times New Roman"/>
                <a:ea typeface="Times New Roman"/>
              </a:rPr>
              <a:t>учебе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-форма сглаживает экономические и социальные различия между детьми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908720"/>
            <a:ext cx="740664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2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717032"/>
            <a:ext cx="3528392" cy="2425824"/>
          </a:xfrm>
        </p:spPr>
        <p:txBody>
          <a:bodyPr>
            <a:normAutofit/>
          </a:bodyPr>
          <a:lstStyle/>
          <a:p>
            <a:r>
              <a:rPr lang="ru-RU" b="1" dirty="0"/>
              <a:t>Описание</a:t>
            </a:r>
          </a:p>
          <a:p>
            <a:r>
              <a:rPr lang="ru-RU" dirty="0"/>
              <a:t>Жилет 7467, 7467а (р.60-76, 122-158)</a:t>
            </a:r>
            <a:br>
              <a:rPr lang="ru-RU" dirty="0"/>
            </a:br>
            <a:r>
              <a:rPr lang="ru-RU" dirty="0"/>
              <a:t>Галстук 1139а (38см.)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2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r>
              <a:rPr lang="ru-RU" dirty="0"/>
              <a:t>Материал: поливискоза </a:t>
            </a:r>
            <a:endParaRPr lang="ru-RU" dirty="0" smtClean="0"/>
          </a:p>
          <a:p>
            <a:r>
              <a:rPr lang="ru-RU" dirty="0"/>
              <a:t>размер 60-76, рост 122-158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76"/>
            <a:ext cx="4860032" cy="681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0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Материал: поливискоза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r>
              <a:rPr lang="ru-RU" dirty="0"/>
              <a:t>Размерный ряд: 60-80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8965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600200"/>
            <a:ext cx="3528392" cy="4525963"/>
          </a:xfrm>
        </p:spPr>
        <p:txBody>
          <a:bodyPr>
            <a:normAutofit/>
          </a:bodyPr>
          <a:lstStyle/>
          <a:p>
            <a:r>
              <a:rPr lang="ru-RU" dirty="0"/>
              <a:t>Размер</a:t>
            </a:r>
          </a:p>
          <a:p>
            <a:pPr marL="0" indent="0">
              <a:buNone/>
            </a:pPr>
            <a:r>
              <a:rPr lang="ru-RU" dirty="0" smtClean="0"/>
              <a:t>64-76; рост134-164</a:t>
            </a:r>
            <a:r>
              <a:rPr lang="ru-RU" dirty="0"/>
              <a:t>	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Стоимость </a:t>
            </a:r>
            <a:r>
              <a:rPr lang="ru-RU" dirty="0"/>
              <a:t>- 920 руб.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59"/>
            <a:ext cx="5042952" cy="688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5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Стоимость </a:t>
            </a:r>
            <a:r>
              <a:rPr lang="ru-RU" b="1" dirty="0"/>
              <a:t>1110 руб. </a:t>
            </a:r>
            <a:r>
              <a:rPr lang="ru-RU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9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4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</TotalTime>
  <Words>127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ШКОЛЬНАЯ ФОРМА</vt:lpstr>
      <vt:lpstr>Форма в системе комплексной работы с детьми – эффективное средство настройки на учебный процесс.  Надевая «рабочую одежду», школьник психологически подготавливает себя к учебе. </vt:lpstr>
      <vt:lpstr>-форма помогает сосредоточиться на учебе -форма сглаживает экономические и социальные различия между детьми</vt:lpstr>
      <vt:lpstr>Презентация PowerPoint</vt:lpstr>
      <vt:lpstr>Презентация PowerPoint</vt:lpstr>
      <vt:lpstr> Материал: поливискоза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Комсомольская швейная фабрика г. Комсомольск –на- Амуре проспект Ленина,39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9</cp:revision>
  <dcterms:modified xsi:type="dcterms:W3CDTF">2013-12-15T04:02:05Z</dcterms:modified>
</cp:coreProperties>
</file>