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функциональной грамотности обучающихся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0689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Зам. директора по УВР Новоженникова М.Г.</a:t>
            </a:r>
            <a:endParaRPr lang="ru-RU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332656"/>
            <a:ext cx="6400800" cy="40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МБОУ СОШ с. Кенада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553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666" y="2674938"/>
            <a:ext cx="5444605" cy="345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441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1538" y="2739800"/>
            <a:ext cx="7408862" cy="33215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сделает детей успешными завтра?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8118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600" y="2674938"/>
            <a:ext cx="6854737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отличает современных детей?</a:t>
            </a:r>
            <a:br>
              <a:rPr lang="ru-RU" sz="3200" dirty="0" smtClean="0"/>
            </a:br>
            <a:r>
              <a:rPr lang="ru-RU" sz="3200" dirty="0" smtClean="0"/>
              <a:t>(поколение </a:t>
            </a:r>
            <a:r>
              <a:rPr lang="en-US" sz="3200" dirty="0" smtClean="0"/>
              <a:t>Z)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705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969" y="2674938"/>
            <a:ext cx="3850000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должен уметь специалист будущего?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50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38" y="3264491"/>
            <a:ext cx="7408862" cy="22721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99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38" y="2757950"/>
            <a:ext cx="7408862" cy="3285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88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56" y="2674938"/>
            <a:ext cx="3451225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51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56" y="2674938"/>
            <a:ext cx="3451225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06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38" y="3432726"/>
            <a:ext cx="7408862" cy="1935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090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</TotalTime>
  <Words>43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Формирование функциональной грамотности обучающихся</vt:lpstr>
      <vt:lpstr>Что сделает детей успешными завтра?</vt:lpstr>
      <vt:lpstr>Что отличает современных детей? (поколение Z)</vt:lpstr>
      <vt:lpstr>Что должен уметь специалист будущего?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PISA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обучающихся</dc:title>
  <dc:creator>зам по УВР</dc:creator>
  <cp:lastModifiedBy>Марина</cp:lastModifiedBy>
  <cp:revision>4</cp:revision>
  <dcterms:created xsi:type="dcterms:W3CDTF">2020-12-28T02:35:49Z</dcterms:created>
  <dcterms:modified xsi:type="dcterms:W3CDTF">2020-12-29T22:39:35Z</dcterms:modified>
</cp:coreProperties>
</file>