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3" r:id="rId5"/>
    <p:sldId id="264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5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84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A1FCAE-AC42-492A-9E47-D05084FCF8D5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6FA8F4-71B9-40AB-B2F4-875051063678}">
      <dgm:prSet phldrT="[Текст]" custT="1"/>
      <dgm:spPr/>
      <dgm:t>
        <a:bodyPr/>
        <a:lstStyle/>
        <a:p>
          <a:pPr algn="ctr">
            <a:lnSpc>
              <a:spcPct val="150000"/>
            </a:lnSpc>
          </a:pP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Готовность учителя к изменению профессиональной деятельности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C1C3AE-E47C-4316-B283-3B4BE22492FA}" type="parTrans" cxnId="{9073DA35-CF8B-41C8-8143-AAEB20E32A81}">
      <dgm:prSet/>
      <dgm:spPr/>
      <dgm:t>
        <a:bodyPr/>
        <a:lstStyle/>
        <a:p>
          <a:endParaRPr lang="ru-RU"/>
        </a:p>
      </dgm:t>
    </dgm:pt>
    <dgm:pt modelId="{0487F6F6-6DD3-42EB-B3B2-31421D82893F}" type="sibTrans" cxnId="{9073DA35-CF8B-41C8-8143-AAEB20E32A8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ru-RU"/>
        </a:p>
      </dgm:t>
    </dgm:pt>
    <dgm:pt modelId="{93E9CD6C-7E99-4F2D-8AB5-EE735CCBBB78}">
      <dgm:prSet custT="1"/>
      <dgm:spPr/>
      <dgm:t>
        <a:bodyPr/>
        <a:lstStyle/>
        <a:p>
          <a:pPr algn="ctr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Качество подготовки учителя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0FF503-6C83-4DC0-A2C7-F5C19E6DA7ED}" type="parTrans" cxnId="{A984A6CB-93FF-47CA-8E40-5CA3FD525016}">
      <dgm:prSet/>
      <dgm:spPr/>
      <dgm:t>
        <a:bodyPr/>
        <a:lstStyle/>
        <a:p>
          <a:endParaRPr lang="ru-RU"/>
        </a:p>
      </dgm:t>
    </dgm:pt>
    <dgm:pt modelId="{DF3CE8C0-78F4-4317-9C7B-B08AEBD1F201}" type="sibTrans" cxnId="{A984A6CB-93FF-47CA-8E40-5CA3FD525016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ru-RU"/>
        </a:p>
      </dgm:t>
    </dgm:pt>
    <dgm:pt modelId="{8A40F461-3BAA-46B1-9F5E-1C3734136F69}">
      <dgm:prSet custT="1"/>
      <dgm:spPr/>
      <dgm:t>
        <a:bodyPr anchor="t"/>
        <a:lstStyle/>
        <a:p>
          <a:pPr>
            <a:lnSpc>
              <a:spcPct val="100000"/>
            </a:lnSpc>
          </a:pP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Качество подготовки выпускника к успешной самостоятельной деятельности в условиях современного общества 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21F5C7-1D14-4158-AA87-41E332055F6B}" type="parTrans" cxnId="{7166CCB7-AFCB-4328-8613-67FF14A83A4C}">
      <dgm:prSet/>
      <dgm:spPr/>
      <dgm:t>
        <a:bodyPr/>
        <a:lstStyle/>
        <a:p>
          <a:endParaRPr lang="ru-RU"/>
        </a:p>
      </dgm:t>
    </dgm:pt>
    <dgm:pt modelId="{761BA4D8-3A6E-4AE6-8045-C4D2A8F98EF9}" type="sibTrans" cxnId="{7166CCB7-AFCB-4328-8613-67FF14A83A4C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E64F3AE-C546-4551-A891-7B8F88A97E0E}" type="pres">
      <dgm:prSet presAssocID="{EEA1FCAE-AC42-492A-9E47-D05084FCF8D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66B652A-F869-4A7E-9959-B986A276305C}" type="pres">
      <dgm:prSet presAssocID="{EEA1FCAE-AC42-492A-9E47-D05084FCF8D5}" presName="dot1" presStyleLbl="alignNode1" presStyleIdx="0" presStyleCnt="12"/>
      <dgm:spPr/>
    </dgm:pt>
    <dgm:pt modelId="{722FA227-B377-46F0-B747-2E8D71900EC6}" type="pres">
      <dgm:prSet presAssocID="{EEA1FCAE-AC42-492A-9E47-D05084FCF8D5}" presName="dot2" presStyleLbl="alignNode1" presStyleIdx="1" presStyleCnt="12"/>
      <dgm:spPr/>
    </dgm:pt>
    <dgm:pt modelId="{D3172C64-56D6-469F-AC3E-CADB859A8042}" type="pres">
      <dgm:prSet presAssocID="{EEA1FCAE-AC42-492A-9E47-D05084FCF8D5}" presName="dot3" presStyleLbl="alignNode1" presStyleIdx="2" presStyleCnt="12"/>
      <dgm:spPr/>
    </dgm:pt>
    <dgm:pt modelId="{7B6873A5-2D52-4DF0-A99B-E9C4DE26DF83}" type="pres">
      <dgm:prSet presAssocID="{EEA1FCAE-AC42-492A-9E47-D05084FCF8D5}" presName="dot4" presStyleLbl="alignNode1" presStyleIdx="3" presStyleCnt="12"/>
      <dgm:spPr/>
    </dgm:pt>
    <dgm:pt modelId="{24D435DD-8B93-4CFA-87FD-68C73D46127F}" type="pres">
      <dgm:prSet presAssocID="{EEA1FCAE-AC42-492A-9E47-D05084FCF8D5}" presName="dot5" presStyleLbl="alignNode1" presStyleIdx="4" presStyleCnt="12"/>
      <dgm:spPr/>
    </dgm:pt>
    <dgm:pt modelId="{EEB436B6-4B19-4466-9590-FEE7B06B2329}" type="pres">
      <dgm:prSet presAssocID="{EEA1FCAE-AC42-492A-9E47-D05084FCF8D5}" presName="dotArrow1" presStyleLbl="alignNode1" presStyleIdx="5" presStyleCnt="12"/>
      <dgm:spPr/>
    </dgm:pt>
    <dgm:pt modelId="{AB6B0C3F-B8E6-4ECC-9E03-222D3EFA9E5A}" type="pres">
      <dgm:prSet presAssocID="{EEA1FCAE-AC42-492A-9E47-D05084FCF8D5}" presName="dotArrow2" presStyleLbl="alignNode1" presStyleIdx="6" presStyleCnt="12"/>
      <dgm:spPr/>
    </dgm:pt>
    <dgm:pt modelId="{A007B354-F14B-461F-B499-CF6A53AD5495}" type="pres">
      <dgm:prSet presAssocID="{EEA1FCAE-AC42-492A-9E47-D05084FCF8D5}" presName="dotArrow3" presStyleLbl="alignNode1" presStyleIdx="7" presStyleCnt="12"/>
      <dgm:spPr/>
    </dgm:pt>
    <dgm:pt modelId="{54D23B2B-818B-494E-80DD-E9353BD55DAB}" type="pres">
      <dgm:prSet presAssocID="{EEA1FCAE-AC42-492A-9E47-D05084FCF8D5}" presName="dotArrow4" presStyleLbl="alignNode1" presStyleIdx="8" presStyleCnt="12"/>
      <dgm:spPr/>
    </dgm:pt>
    <dgm:pt modelId="{4C61BF4F-287C-4DD5-9A4F-E2442BC8EDE5}" type="pres">
      <dgm:prSet presAssocID="{EEA1FCAE-AC42-492A-9E47-D05084FCF8D5}" presName="dotArrow5" presStyleLbl="alignNode1" presStyleIdx="9" presStyleCnt="12"/>
      <dgm:spPr/>
    </dgm:pt>
    <dgm:pt modelId="{52F7F90A-7CA7-4E6F-82F4-A2E9A97BCA07}" type="pres">
      <dgm:prSet presAssocID="{EEA1FCAE-AC42-492A-9E47-D05084FCF8D5}" presName="dotArrow6" presStyleLbl="alignNode1" presStyleIdx="10" presStyleCnt="12"/>
      <dgm:spPr/>
    </dgm:pt>
    <dgm:pt modelId="{14DF41D1-819B-4EAF-835A-EEB57273AF58}" type="pres">
      <dgm:prSet presAssocID="{EEA1FCAE-AC42-492A-9E47-D05084FCF8D5}" presName="dotArrow7" presStyleLbl="alignNode1" presStyleIdx="11" presStyleCnt="12"/>
      <dgm:spPr/>
    </dgm:pt>
    <dgm:pt modelId="{3F4D6F02-F07C-4FF1-A113-8AFD41EA8E34}" type="pres">
      <dgm:prSet presAssocID="{456FA8F4-71B9-40AB-B2F4-875051063678}" presName="parTx1" presStyleLbl="node1" presStyleIdx="0" presStyleCnt="3" custLinFactNeighborX="2760"/>
      <dgm:spPr/>
      <dgm:t>
        <a:bodyPr/>
        <a:lstStyle/>
        <a:p>
          <a:endParaRPr lang="ru-RU"/>
        </a:p>
      </dgm:t>
    </dgm:pt>
    <dgm:pt modelId="{18319DAD-FC77-4076-8B9E-AD5FF04EC962}" type="pres">
      <dgm:prSet presAssocID="{0487F6F6-6DD3-42EB-B3B2-31421D82893F}" presName="picture1" presStyleCnt="0"/>
      <dgm:spPr/>
    </dgm:pt>
    <dgm:pt modelId="{0D5C9C88-41EE-4ED7-B0EC-5E01CF19F3E8}" type="pres">
      <dgm:prSet presAssocID="{0487F6F6-6DD3-42EB-B3B2-31421D82893F}" presName="imageRepeatNode" presStyleLbl="fgImgPlace1" presStyleIdx="0" presStyleCnt="3"/>
      <dgm:spPr/>
      <dgm:t>
        <a:bodyPr/>
        <a:lstStyle/>
        <a:p>
          <a:endParaRPr lang="ru-RU"/>
        </a:p>
      </dgm:t>
    </dgm:pt>
    <dgm:pt modelId="{36F76CC7-4949-4BC3-BC6B-B001630BC2AF}" type="pres">
      <dgm:prSet presAssocID="{93E9CD6C-7E99-4F2D-8AB5-EE735CCBBB78}" presName="parTx2" presStyleLbl="node1" presStyleIdx="1" presStyleCnt="3"/>
      <dgm:spPr/>
      <dgm:t>
        <a:bodyPr/>
        <a:lstStyle/>
        <a:p>
          <a:endParaRPr lang="ru-RU"/>
        </a:p>
      </dgm:t>
    </dgm:pt>
    <dgm:pt modelId="{C25263E5-02B1-481C-89D6-900C2EB84B15}" type="pres">
      <dgm:prSet presAssocID="{DF3CE8C0-78F4-4317-9C7B-B08AEBD1F201}" presName="picture2" presStyleCnt="0"/>
      <dgm:spPr/>
    </dgm:pt>
    <dgm:pt modelId="{34A0BF40-E292-4FB5-AC7D-06BA95B08C9B}" type="pres">
      <dgm:prSet presAssocID="{DF3CE8C0-78F4-4317-9C7B-B08AEBD1F201}" presName="imageRepeatNode" presStyleLbl="fgImgPlace1" presStyleIdx="1" presStyleCnt="3"/>
      <dgm:spPr/>
      <dgm:t>
        <a:bodyPr/>
        <a:lstStyle/>
        <a:p>
          <a:endParaRPr lang="ru-RU"/>
        </a:p>
      </dgm:t>
    </dgm:pt>
    <dgm:pt modelId="{F0029E4B-EAEF-4BB0-A60E-CE1F3DEFE7A2}" type="pres">
      <dgm:prSet presAssocID="{8A40F461-3BAA-46B1-9F5E-1C3734136F69}" presName="parTx3" presStyleLbl="node1" presStyleIdx="2" presStyleCnt="3"/>
      <dgm:spPr/>
      <dgm:t>
        <a:bodyPr/>
        <a:lstStyle/>
        <a:p>
          <a:endParaRPr lang="ru-RU"/>
        </a:p>
      </dgm:t>
    </dgm:pt>
    <dgm:pt modelId="{72D7B310-8791-41A0-A938-680A244780A0}" type="pres">
      <dgm:prSet presAssocID="{761BA4D8-3A6E-4AE6-8045-C4D2A8F98EF9}" presName="picture3" presStyleCnt="0"/>
      <dgm:spPr/>
    </dgm:pt>
    <dgm:pt modelId="{24EABF5E-D37B-41C0-A2B7-EB2CF1765D3E}" type="pres">
      <dgm:prSet presAssocID="{761BA4D8-3A6E-4AE6-8045-C4D2A8F98EF9}" presName="imageRepeatNode" presStyleLbl="fgImgPlace1" presStyleIdx="2" presStyleCnt="3"/>
      <dgm:spPr/>
      <dgm:t>
        <a:bodyPr/>
        <a:lstStyle/>
        <a:p>
          <a:endParaRPr lang="ru-RU"/>
        </a:p>
      </dgm:t>
    </dgm:pt>
  </dgm:ptLst>
  <dgm:cxnLst>
    <dgm:cxn modelId="{9073DA35-CF8B-41C8-8143-AAEB20E32A81}" srcId="{EEA1FCAE-AC42-492A-9E47-D05084FCF8D5}" destId="{456FA8F4-71B9-40AB-B2F4-875051063678}" srcOrd="0" destOrd="0" parTransId="{D0C1C3AE-E47C-4316-B283-3B4BE22492FA}" sibTransId="{0487F6F6-6DD3-42EB-B3B2-31421D82893F}"/>
    <dgm:cxn modelId="{5AAEC623-EEDA-4B78-B5EC-4CB0445A61A3}" type="presOf" srcId="{93E9CD6C-7E99-4F2D-8AB5-EE735CCBBB78}" destId="{36F76CC7-4949-4BC3-BC6B-B001630BC2AF}" srcOrd="0" destOrd="0" presId="urn:microsoft.com/office/officeart/2008/layout/AscendingPictureAccentProcess"/>
    <dgm:cxn modelId="{7166CCB7-AFCB-4328-8613-67FF14A83A4C}" srcId="{EEA1FCAE-AC42-492A-9E47-D05084FCF8D5}" destId="{8A40F461-3BAA-46B1-9F5E-1C3734136F69}" srcOrd="2" destOrd="0" parTransId="{F821F5C7-1D14-4158-AA87-41E332055F6B}" sibTransId="{761BA4D8-3A6E-4AE6-8045-C4D2A8F98EF9}"/>
    <dgm:cxn modelId="{9A417ED9-EBB1-4B8F-9BE1-E96F815B1D03}" type="presOf" srcId="{761BA4D8-3A6E-4AE6-8045-C4D2A8F98EF9}" destId="{24EABF5E-D37B-41C0-A2B7-EB2CF1765D3E}" srcOrd="0" destOrd="0" presId="urn:microsoft.com/office/officeart/2008/layout/AscendingPictureAccentProcess"/>
    <dgm:cxn modelId="{78C7041C-BFFA-4244-BA00-D6641FE9DD91}" type="presOf" srcId="{0487F6F6-6DD3-42EB-B3B2-31421D82893F}" destId="{0D5C9C88-41EE-4ED7-B0EC-5E01CF19F3E8}" srcOrd="0" destOrd="0" presId="urn:microsoft.com/office/officeart/2008/layout/AscendingPictureAccentProcess"/>
    <dgm:cxn modelId="{7D37509A-10D8-4B4C-8A01-BA1182261E84}" type="presOf" srcId="{8A40F461-3BAA-46B1-9F5E-1C3734136F69}" destId="{F0029E4B-EAEF-4BB0-A60E-CE1F3DEFE7A2}" srcOrd="0" destOrd="0" presId="urn:microsoft.com/office/officeart/2008/layout/AscendingPictureAccentProcess"/>
    <dgm:cxn modelId="{A984A6CB-93FF-47CA-8E40-5CA3FD525016}" srcId="{EEA1FCAE-AC42-492A-9E47-D05084FCF8D5}" destId="{93E9CD6C-7E99-4F2D-8AB5-EE735CCBBB78}" srcOrd="1" destOrd="0" parTransId="{ED0FF503-6C83-4DC0-A2C7-F5C19E6DA7ED}" sibTransId="{DF3CE8C0-78F4-4317-9C7B-B08AEBD1F201}"/>
    <dgm:cxn modelId="{8FE55EEE-9C6C-4B17-BCCB-730C9FF256EE}" type="presOf" srcId="{DF3CE8C0-78F4-4317-9C7B-B08AEBD1F201}" destId="{34A0BF40-E292-4FB5-AC7D-06BA95B08C9B}" srcOrd="0" destOrd="0" presId="urn:microsoft.com/office/officeart/2008/layout/AscendingPictureAccentProcess"/>
    <dgm:cxn modelId="{5D3D6660-0A59-47D7-9D56-6EB61E7F0CA0}" type="presOf" srcId="{456FA8F4-71B9-40AB-B2F4-875051063678}" destId="{3F4D6F02-F07C-4FF1-A113-8AFD41EA8E34}" srcOrd="0" destOrd="0" presId="urn:microsoft.com/office/officeart/2008/layout/AscendingPictureAccentProcess"/>
    <dgm:cxn modelId="{9ABE5D5D-75B2-4269-97AB-155EE6E09E65}" type="presOf" srcId="{EEA1FCAE-AC42-492A-9E47-D05084FCF8D5}" destId="{9E64F3AE-C546-4551-A891-7B8F88A97E0E}" srcOrd="0" destOrd="0" presId="urn:microsoft.com/office/officeart/2008/layout/AscendingPictureAccentProcess"/>
    <dgm:cxn modelId="{11CA5BC6-B974-4FD8-A12D-CD8CE7098480}" type="presParOf" srcId="{9E64F3AE-C546-4551-A891-7B8F88A97E0E}" destId="{C66B652A-F869-4A7E-9959-B986A276305C}" srcOrd="0" destOrd="0" presId="urn:microsoft.com/office/officeart/2008/layout/AscendingPictureAccentProcess"/>
    <dgm:cxn modelId="{DCE39B0F-1BE1-49B5-B13C-F2DF151CB5FB}" type="presParOf" srcId="{9E64F3AE-C546-4551-A891-7B8F88A97E0E}" destId="{722FA227-B377-46F0-B747-2E8D71900EC6}" srcOrd="1" destOrd="0" presId="urn:microsoft.com/office/officeart/2008/layout/AscendingPictureAccentProcess"/>
    <dgm:cxn modelId="{F68D778E-96B0-4379-94E7-BA9BE65B4D48}" type="presParOf" srcId="{9E64F3AE-C546-4551-A891-7B8F88A97E0E}" destId="{D3172C64-56D6-469F-AC3E-CADB859A8042}" srcOrd="2" destOrd="0" presId="urn:microsoft.com/office/officeart/2008/layout/AscendingPictureAccentProcess"/>
    <dgm:cxn modelId="{61CD47ED-69F9-4ACE-B128-32663D14ACF5}" type="presParOf" srcId="{9E64F3AE-C546-4551-A891-7B8F88A97E0E}" destId="{7B6873A5-2D52-4DF0-A99B-E9C4DE26DF83}" srcOrd="3" destOrd="0" presId="urn:microsoft.com/office/officeart/2008/layout/AscendingPictureAccentProcess"/>
    <dgm:cxn modelId="{54AB2106-C254-4C73-B671-F6F4158473A0}" type="presParOf" srcId="{9E64F3AE-C546-4551-A891-7B8F88A97E0E}" destId="{24D435DD-8B93-4CFA-87FD-68C73D46127F}" srcOrd="4" destOrd="0" presId="urn:microsoft.com/office/officeart/2008/layout/AscendingPictureAccentProcess"/>
    <dgm:cxn modelId="{21B98932-5E4F-49CB-AC0F-E5BBC6DF3A24}" type="presParOf" srcId="{9E64F3AE-C546-4551-A891-7B8F88A97E0E}" destId="{EEB436B6-4B19-4466-9590-FEE7B06B2329}" srcOrd="5" destOrd="0" presId="urn:microsoft.com/office/officeart/2008/layout/AscendingPictureAccentProcess"/>
    <dgm:cxn modelId="{BC7C884C-6F24-404F-B704-B5C87662C4DC}" type="presParOf" srcId="{9E64F3AE-C546-4551-A891-7B8F88A97E0E}" destId="{AB6B0C3F-B8E6-4ECC-9E03-222D3EFA9E5A}" srcOrd="6" destOrd="0" presId="urn:microsoft.com/office/officeart/2008/layout/AscendingPictureAccentProcess"/>
    <dgm:cxn modelId="{7094322D-5C38-49FC-9F1F-2E03082ED80A}" type="presParOf" srcId="{9E64F3AE-C546-4551-A891-7B8F88A97E0E}" destId="{A007B354-F14B-461F-B499-CF6A53AD5495}" srcOrd="7" destOrd="0" presId="urn:microsoft.com/office/officeart/2008/layout/AscendingPictureAccentProcess"/>
    <dgm:cxn modelId="{7A26A418-2372-432A-B58B-020E95B5322D}" type="presParOf" srcId="{9E64F3AE-C546-4551-A891-7B8F88A97E0E}" destId="{54D23B2B-818B-494E-80DD-E9353BD55DAB}" srcOrd="8" destOrd="0" presId="urn:microsoft.com/office/officeart/2008/layout/AscendingPictureAccentProcess"/>
    <dgm:cxn modelId="{B5091240-4897-4E51-AE66-B7DD307DE578}" type="presParOf" srcId="{9E64F3AE-C546-4551-A891-7B8F88A97E0E}" destId="{4C61BF4F-287C-4DD5-9A4F-E2442BC8EDE5}" srcOrd="9" destOrd="0" presId="urn:microsoft.com/office/officeart/2008/layout/AscendingPictureAccentProcess"/>
    <dgm:cxn modelId="{0E49435F-C688-4C78-9098-D7FF261C025B}" type="presParOf" srcId="{9E64F3AE-C546-4551-A891-7B8F88A97E0E}" destId="{52F7F90A-7CA7-4E6F-82F4-A2E9A97BCA07}" srcOrd="10" destOrd="0" presId="urn:microsoft.com/office/officeart/2008/layout/AscendingPictureAccentProcess"/>
    <dgm:cxn modelId="{BBB4E696-E54C-4556-B105-CDA826F08CA5}" type="presParOf" srcId="{9E64F3AE-C546-4551-A891-7B8F88A97E0E}" destId="{14DF41D1-819B-4EAF-835A-EEB57273AF58}" srcOrd="11" destOrd="0" presId="urn:microsoft.com/office/officeart/2008/layout/AscendingPictureAccentProcess"/>
    <dgm:cxn modelId="{88DBC552-B2D7-4B11-B5CB-145142D2A962}" type="presParOf" srcId="{9E64F3AE-C546-4551-A891-7B8F88A97E0E}" destId="{3F4D6F02-F07C-4FF1-A113-8AFD41EA8E34}" srcOrd="12" destOrd="0" presId="urn:microsoft.com/office/officeart/2008/layout/AscendingPictureAccentProcess"/>
    <dgm:cxn modelId="{048195FE-BA26-4118-ABF2-A57228F61DA0}" type="presParOf" srcId="{9E64F3AE-C546-4551-A891-7B8F88A97E0E}" destId="{18319DAD-FC77-4076-8B9E-AD5FF04EC962}" srcOrd="13" destOrd="0" presId="urn:microsoft.com/office/officeart/2008/layout/AscendingPictureAccentProcess"/>
    <dgm:cxn modelId="{BC9F6DE0-15AA-442E-8D21-065281C2A35F}" type="presParOf" srcId="{18319DAD-FC77-4076-8B9E-AD5FF04EC962}" destId="{0D5C9C88-41EE-4ED7-B0EC-5E01CF19F3E8}" srcOrd="0" destOrd="0" presId="urn:microsoft.com/office/officeart/2008/layout/AscendingPictureAccentProcess"/>
    <dgm:cxn modelId="{F3F29E91-FA95-4E0F-8334-38F34AE943AD}" type="presParOf" srcId="{9E64F3AE-C546-4551-A891-7B8F88A97E0E}" destId="{36F76CC7-4949-4BC3-BC6B-B001630BC2AF}" srcOrd="14" destOrd="0" presId="urn:microsoft.com/office/officeart/2008/layout/AscendingPictureAccentProcess"/>
    <dgm:cxn modelId="{3F49215E-09F6-4A9C-A954-F4D4B2B3C8EA}" type="presParOf" srcId="{9E64F3AE-C546-4551-A891-7B8F88A97E0E}" destId="{C25263E5-02B1-481C-89D6-900C2EB84B15}" srcOrd="15" destOrd="0" presId="urn:microsoft.com/office/officeart/2008/layout/AscendingPictureAccentProcess"/>
    <dgm:cxn modelId="{018A01F4-6485-40FA-A36D-0640A6895F72}" type="presParOf" srcId="{C25263E5-02B1-481C-89D6-900C2EB84B15}" destId="{34A0BF40-E292-4FB5-AC7D-06BA95B08C9B}" srcOrd="0" destOrd="0" presId="urn:microsoft.com/office/officeart/2008/layout/AscendingPictureAccentProcess"/>
    <dgm:cxn modelId="{CAC5D359-DE52-4B2B-9E3C-F168AD4EE21C}" type="presParOf" srcId="{9E64F3AE-C546-4551-A891-7B8F88A97E0E}" destId="{F0029E4B-EAEF-4BB0-A60E-CE1F3DEFE7A2}" srcOrd="16" destOrd="0" presId="urn:microsoft.com/office/officeart/2008/layout/AscendingPictureAccentProcess"/>
    <dgm:cxn modelId="{9D5D443A-E562-4E6D-9899-7DF3B5CA500C}" type="presParOf" srcId="{9E64F3AE-C546-4551-A891-7B8F88A97E0E}" destId="{72D7B310-8791-41A0-A938-680A244780A0}" srcOrd="17" destOrd="0" presId="urn:microsoft.com/office/officeart/2008/layout/AscendingPictureAccentProcess"/>
    <dgm:cxn modelId="{2304F790-7661-4C40-A5DE-4309DDF88D8B}" type="presParOf" srcId="{72D7B310-8791-41A0-A938-680A244780A0}" destId="{24EABF5E-D37B-41C0-A2B7-EB2CF1765D3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B652A-F869-4A7E-9959-B986A276305C}">
      <dsp:nvSpPr>
        <dsp:cNvPr id="0" name=""/>
        <dsp:cNvSpPr/>
      </dsp:nvSpPr>
      <dsp:spPr>
        <a:xfrm>
          <a:off x="3493501" y="3966555"/>
          <a:ext cx="145030" cy="145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2FA227-B377-46F0-B747-2E8D71900EC6}">
      <dsp:nvSpPr>
        <dsp:cNvPr id="0" name=""/>
        <dsp:cNvSpPr/>
      </dsp:nvSpPr>
      <dsp:spPr>
        <a:xfrm>
          <a:off x="3220119" y="4098159"/>
          <a:ext cx="145030" cy="145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72C64-56D6-469F-AC3E-CADB859A8042}">
      <dsp:nvSpPr>
        <dsp:cNvPr id="0" name=""/>
        <dsp:cNvSpPr/>
      </dsp:nvSpPr>
      <dsp:spPr>
        <a:xfrm>
          <a:off x="2933684" y="4202110"/>
          <a:ext cx="145030" cy="145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873A5-2D52-4DF0-A99B-E9C4DE26DF83}">
      <dsp:nvSpPr>
        <dsp:cNvPr id="0" name=""/>
        <dsp:cNvSpPr/>
      </dsp:nvSpPr>
      <dsp:spPr>
        <a:xfrm>
          <a:off x="4806025" y="2443128"/>
          <a:ext cx="145030" cy="145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435DD-8B93-4CFA-87FD-68C73D46127F}">
      <dsp:nvSpPr>
        <dsp:cNvPr id="0" name=""/>
        <dsp:cNvSpPr/>
      </dsp:nvSpPr>
      <dsp:spPr>
        <a:xfrm>
          <a:off x="4695802" y="2710944"/>
          <a:ext cx="145030" cy="145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436B6-4B19-4466-9590-FEE7B06B2329}">
      <dsp:nvSpPr>
        <dsp:cNvPr id="0" name=""/>
        <dsp:cNvSpPr/>
      </dsp:nvSpPr>
      <dsp:spPr>
        <a:xfrm>
          <a:off x="4617486" y="427083"/>
          <a:ext cx="145030" cy="145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B0C3F-B8E6-4ECC-9E03-222D3EFA9E5A}">
      <dsp:nvSpPr>
        <dsp:cNvPr id="0" name=""/>
        <dsp:cNvSpPr/>
      </dsp:nvSpPr>
      <dsp:spPr>
        <a:xfrm>
          <a:off x="4819078" y="299064"/>
          <a:ext cx="145030" cy="145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07B354-F14B-461F-B499-CF6A53AD5495}">
      <dsp:nvSpPr>
        <dsp:cNvPr id="0" name=""/>
        <dsp:cNvSpPr/>
      </dsp:nvSpPr>
      <dsp:spPr>
        <a:xfrm>
          <a:off x="5020670" y="171045"/>
          <a:ext cx="145030" cy="145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23B2B-818B-494E-80DD-E9353BD55DAB}">
      <dsp:nvSpPr>
        <dsp:cNvPr id="0" name=""/>
        <dsp:cNvSpPr/>
      </dsp:nvSpPr>
      <dsp:spPr>
        <a:xfrm>
          <a:off x="5222262" y="299064"/>
          <a:ext cx="145030" cy="145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1BF4F-287C-4DD5-9A4F-E2442BC8EDE5}">
      <dsp:nvSpPr>
        <dsp:cNvPr id="0" name=""/>
        <dsp:cNvSpPr/>
      </dsp:nvSpPr>
      <dsp:spPr>
        <a:xfrm>
          <a:off x="5423854" y="427083"/>
          <a:ext cx="145030" cy="145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F7F90A-7CA7-4E6F-82F4-A2E9A97BCA07}">
      <dsp:nvSpPr>
        <dsp:cNvPr id="0" name=""/>
        <dsp:cNvSpPr/>
      </dsp:nvSpPr>
      <dsp:spPr>
        <a:xfrm>
          <a:off x="5020670" y="440909"/>
          <a:ext cx="145030" cy="145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F41D1-819B-4EAF-835A-EEB57273AF58}">
      <dsp:nvSpPr>
        <dsp:cNvPr id="0" name=""/>
        <dsp:cNvSpPr/>
      </dsp:nvSpPr>
      <dsp:spPr>
        <a:xfrm>
          <a:off x="5020670" y="711286"/>
          <a:ext cx="145030" cy="145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D6F02-F07C-4FF1-A113-8AFD41EA8E34}">
      <dsp:nvSpPr>
        <dsp:cNvPr id="0" name=""/>
        <dsp:cNvSpPr/>
      </dsp:nvSpPr>
      <dsp:spPr>
        <a:xfrm>
          <a:off x="2313003" y="4510693"/>
          <a:ext cx="3128303" cy="8387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2157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Готовность учителя к изменению профессиональной деятельности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3949" y="4551639"/>
        <a:ext cx="3046411" cy="756889"/>
      </dsp:txXfrm>
    </dsp:sp>
    <dsp:sp modelId="{0D5C9C88-41EE-4ED7-B0EC-5E01CF19F3E8}">
      <dsp:nvSpPr>
        <dsp:cNvPr id="0" name=""/>
        <dsp:cNvSpPr/>
      </dsp:nvSpPr>
      <dsp:spPr>
        <a:xfrm>
          <a:off x="1359380" y="3688298"/>
          <a:ext cx="1450302" cy="145020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F76CC7-4949-4BC3-BC6B-B001630BC2AF}">
      <dsp:nvSpPr>
        <dsp:cNvPr id="0" name=""/>
        <dsp:cNvSpPr/>
      </dsp:nvSpPr>
      <dsp:spPr>
        <a:xfrm>
          <a:off x="4238957" y="3421506"/>
          <a:ext cx="3128303" cy="8387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2157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Качество подготовки учителя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9903" y="3462452"/>
        <a:ext cx="3046411" cy="756889"/>
      </dsp:txXfrm>
    </dsp:sp>
    <dsp:sp modelId="{34A0BF40-E292-4FB5-AC7D-06BA95B08C9B}">
      <dsp:nvSpPr>
        <dsp:cNvPr id="0" name=""/>
        <dsp:cNvSpPr/>
      </dsp:nvSpPr>
      <dsp:spPr>
        <a:xfrm>
          <a:off x="3371676" y="2599112"/>
          <a:ext cx="1450302" cy="145020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029E4B-EAEF-4BB0-A60E-CE1F3DEFE7A2}">
      <dsp:nvSpPr>
        <dsp:cNvPr id="0" name=""/>
        <dsp:cNvSpPr/>
      </dsp:nvSpPr>
      <dsp:spPr>
        <a:xfrm>
          <a:off x="5162799" y="1769548"/>
          <a:ext cx="3128303" cy="8387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2157" tIns="45720" rIns="45720" bIns="45720" numCol="1" spcCol="1270" anchor="t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Качество подготовки выпускника к успешной самостоятельной деятельности в условиях современного общества 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03745" y="1810494"/>
        <a:ext cx="3046411" cy="756889"/>
      </dsp:txXfrm>
    </dsp:sp>
    <dsp:sp modelId="{24EABF5E-D37B-41C0-A2B7-EB2CF1765D3E}">
      <dsp:nvSpPr>
        <dsp:cNvPr id="0" name=""/>
        <dsp:cNvSpPr/>
      </dsp:nvSpPr>
      <dsp:spPr>
        <a:xfrm>
          <a:off x="4295518" y="947153"/>
          <a:ext cx="1450302" cy="145020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8E66-5F17-478F-906B-EDF46F3E26B2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99FD-364D-4B04-B765-96DD6F729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010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8E66-5F17-478F-906B-EDF46F3E26B2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99FD-364D-4B04-B765-96DD6F729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98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8E66-5F17-478F-906B-EDF46F3E26B2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99FD-364D-4B04-B765-96DD6F729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61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8E66-5F17-478F-906B-EDF46F3E26B2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99FD-364D-4B04-B765-96DD6F729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41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8E66-5F17-478F-906B-EDF46F3E26B2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99FD-364D-4B04-B765-96DD6F729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12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8E66-5F17-478F-906B-EDF46F3E26B2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99FD-364D-4B04-B765-96DD6F729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67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8E66-5F17-478F-906B-EDF46F3E26B2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99FD-364D-4B04-B765-96DD6F729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69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8E66-5F17-478F-906B-EDF46F3E26B2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99FD-364D-4B04-B765-96DD6F729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05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8E66-5F17-478F-906B-EDF46F3E26B2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99FD-364D-4B04-B765-96DD6F729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45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8E66-5F17-478F-906B-EDF46F3E26B2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99FD-364D-4B04-B765-96DD6F729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66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8E66-5F17-478F-906B-EDF46F3E26B2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99FD-364D-4B04-B765-96DD6F729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613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88E66-5F17-478F-906B-EDF46F3E26B2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899FD-364D-4B04-B765-96DD6F729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92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349"/>
            <a:ext cx="12192000" cy="694552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521600"/>
            <a:ext cx="10553700" cy="9262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средняя общеобразовательная школа Кенадского сельского поселения Ванинского муниципального района Хабаровского края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62000" y="1854201"/>
            <a:ext cx="105537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методической работы 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повышении качества образования.</a:t>
            </a:r>
          </a:p>
          <a:p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610350" y="3916364"/>
            <a:ext cx="470535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Коноплёва Евгения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Александровна, </a:t>
            </a:r>
            <a:endPara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уководитель методического объединения учителей естественно-научного и  гуманитарного циклов МБОУ СОШ с. Кенада 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238500" y="5811360"/>
            <a:ext cx="470535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Кенада 2020 г.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0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843" t="2810" r="20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500" y="609600"/>
            <a:ext cx="9201150" cy="3886201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«Методическая работа -  вид образовательной деятельности, </a:t>
            </a:r>
            <a:b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представляющий собой совокупность мероприятий, проводимых администрацией школы, учителями, классными руководителями для овладения методами и приёмами учебно-воспитательной работы, творческого применения их на уроках и во внеклассной работе, поиска новых технологий для совершенствования процесса обучения и воспитания ».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Ю.К. Бабанский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1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" t="17128" r="5162" b="7982"/>
          <a:stretch/>
        </p:blipFill>
        <p:spPr>
          <a:xfrm>
            <a:off x="209550" y="-28031"/>
            <a:ext cx="11144250" cy="696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9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образования –залог успеха школы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53482222"/>
              </p:ext>
            </p:extLst>
          </p:nvPr>
        </p:nvGraphicFramePr>
        <p:xfrm>
          <a:off x="1554328" y="1337480"/>
          <a:ext cx="9650484" cy="552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16" y="1501253"/>
            <a:ext cx="4128084" cy="323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553" y="2384994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77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</TotalTime>
  <Words>76</Words>
  <Application>Microsoft Office PowerPoint</Application>
  <PresentationFormat>Произвольный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«Методическая работа -  вид образовательной деятельности,  представляющий собой совокупность мероприятий, проводимых администрацией школы, учителями, классными руководителями для овладения методами и приёмами учебно-воспитательной работы, творческого применения их на уроках и во внеклассной работе, поиска новых технологий для совершенствования процесса обучения и воспитания ».                                                                                                                                          Ю.К. Бабанский</vt:lpstr>
      <vt:lpstr>Презентация PowerPoint</vt:lpstr>
      <vt:lpstr>Качество образования –залог успеха школы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Коноплева</dc:creator>
  <cp:lastModifiedBy>зам по УВР</cp:lastModifiedBy>
  <cp:revision>11</cp:revision>
  <dcterms:created xsi:type="dcterms:W3CDTF">2020-10-19T11:10:46Z</dcterms:created>
  <dcterms:modified xsi:type="dcterms:W3CDTF">2020-12-29T03:49:50Z</dcterms:modified>
</cp:coreProperties>
</file>