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 autoAdjust="0"/>
    <p:restoredTop sz="94629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/>
              <a:t>Стратегия и тактика повышения качества обучения в МБОУ СОШ с. Кенада Хабаровского края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Методический семинар</a:t>
            </a:r>
          </a:p>
          <a:p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24000" y="620688"/>
            <a:ext cx="640080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МБОУ СОШ с. Кенада</a:t>
            </a:r>
          </a:p>
          <a:p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524000" y="493440"/>
            <a:ext cx="6400800" cy="68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9551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u="sng" dirty="0"/>
              <a:t>Цель:</a:t>
            </a:r>
            <a:r>
              <a:rPr lang="ru-RU" dirty="0"/>
              <a:t> определить основные пути и механизмы перехода школы в модель эффективного управления качеством обучения и развития учащихся. 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b="1" u="sng" dirty="0"/>
              <a:t>Задачи </a:t>
            </a:r>
            <a:r>
              <a:rPr lang="ru-RU" b="1" u="sng" dirty="0" smtClean="0"/>
              <a:t>семинара: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сформулировать основные проблемы школы на основе разрыва реального и ожидаемого результата как исходные позиции для ее развития;</a:t>
            </a:r>
          </a:p>
          <a:p>
            <a:pPr marL="0" indent="0">
              <a:buNone/>
            </a:pPr>
            <a:r>
              <a:rPr lang="ru-RU" dirty="0"/>
              <a:t>• создать в педагогическом коллективе атмосферу творческой, позитивной «</a:t>
            </a:r>
            <a:r>
              <a:rPr lang="ru-RU" dirty="0" err="1"/>
              <a:t>неудовлетворености</a:t>
            </a:r>
            <a:r>
              <a:rPr lang="ru-RU" dirty="0"/>
              <a:t> собой» через </a:t>
            </a:r>
            <a:r>
              <a:rPr lang="ru-RU" dirty="0" err="1"/>
              <a:t>самодискредитацию</a:t>
            </a:r>
            <a:r>
              <a:rPr lang="ru-RU" dirty="0"/>
              <a:t> своей педагогической позиции, и своих способов и средств профессиональной деятельность;</a:t>
            </a:r>
          </a:p>
          <a:p>
            <a:pPr marL="0" indent="0">
              <a:buNone/>
            </a:pPr>
            <a:r>
              <a:rPr lang="ru-RU" dirty="0"/>
              <a:t>• оценить достижения педагогического коллектива и отдельных учителей; </a:t>
            </a:r>
          </a:p>
          <a:p>
            <a:pPr marL="0" indent="0">
              <a:buNone/>
            </a:pPr>
            <a:r>
              <a:rPr lang="ru-RU" dirty="0"/>
              <a:t>создать условия для изменения педагогического мышления и перестройки педагогических взглядов, предпочтений и установок; </a:t>
            </a:r>
          </a:p>
          <a:p>
            <a:pPr marL="0" indent="0">
              <a:buNone/>
            </a:pPr>
            <a:r>
              <a:rPr lang="ru-RU" dirty="0"/>
              <a:t>• определить возможные способы и средства обновления условий, процесса и результатов образовательного процесса.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 задачи семинара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270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AutoNum type="arabicPeriod"/>
            </a:pPr>
            <a:r>
              <a:rPr lang="ru-RU" sz="2000" dirty="0" smtClean="0"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Роль методической работы в повышении качества образования.</a:t>
            </a:r>
            <a:r>
              <a:rPr lang="ru-RU" sz="1600" dirty="0" smtClean="0"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 </a:t>
            </a:r>
            <a:r>
              <a:rPr lang="ru-RU" sz="1600" i="1" dirty="0" smtClean="0">
                <a:latin typeface="Times New Roman" panose="02020603050405020304" pitchFamily="18" charset="0"/>
                <a:ea typeface="Microsoft Yi Baiti" pitchFamily="66" charset="0"/>
                <a:cs typeface="Times New Roman" panose="02020603050405020304" pitchFamily="18" charset="0"/>
              </a:rPr>
              <a:t>Руководитель </a:t>
            </a:r>
            <a:r>
              <a:rPr lang="ru-RU" sz="1600" i="1" dirty="0">
                <a:latin typeface="Times New Roman" panose="02020603050405020304" pitchFamily="18" charset="0"/>
                <a:ea typeface="Microsoft Yi Baiti" pitchFamily="66" charset="0"/>
                <a:cs typeface="Times New Roman" panose="02020603050405020304" pitchFamily="18" charset="0"/>
              </a:rPr>
              <a:t>методического объединения учителей естественно-научного и  гуманитарного циклов МБОУ СОШ с. Кенада </a:t>
            </a:r>
            <a:r>
              <a:rPr lang="ru-RU" sz="1600" i="1" dirty="0" smtClean="0">
                <a:latin typeface="Times New Roman" panose="02020603050405020304" pitchFamily="18" charset="0"/>
                <a:ea typeface="Microsoft Yi Baiti" pitchFamily="66" charset="0"/>
                <a:cs typeface="Times New Roman" panose="02020603050405020304" pitchFamily="18" charset="0"/>
              </a:rPr>
              <a:t>Коноплёва Е.А.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ea typeface="Microsoft Yi Baiti" pitchFamily="66" charset="0"/>
                <a:cs typeface="Times New Roman" panose="02020603050405020304" pitchFamily="18" charset="0"/>
              </a:rPr>
              <a:t>2.  Психолого-педагогические аспекты школьной </a:t>
            </a:r>
            <a:r>
              <a:rPr lang="ru-RU" sz="2000" dirty="0" err="1" smtClean="0">
                <a:latin typeface="Times New Roman" panose="02020603050405020304" pitchFamily="18" charset="0"/>
                <a:ea typeface="Microsoft Yi Baiti" pitchFamily="66" charset="0"/>
                <a:cs typeface="Times New Roman" panose="02020603050405020304" pitchFamily="18" charset="0"/>
              </a:rPr>
              <a:t>неуспешности</a:t>
            </a:r>
            <a:r>
              <a:rPr lang="ru-RU" sz="2000" dirty="0" smtClean="0">
                <a:latin typeface="Times New Roman" panose="02020603050405020304" pitchFamily="18" charset="0"/>
                <a:ea typeface="Microsoft Yi Baiti" pitchFamily="66" charset="0"/>
                <a:cs typeface="Times New Roman" panose="02020603050405020304" pitchFamily="18" charset="0"/>
              </a:rPr>
              <a:t> и пути ее ликвидации. </a:t>
            </a:r>
          </a:p>
          <a:p>
            <a:pPr marL="0" indent="0">
              <a:buNone/>
            </a:pPr>
            <a:r>
              <a:rPr lang="ru-RU" sz="2000" i="1" dirty="0">
                <a:latin typeface="Times New Roman" panose="02020603050405020304" pitchFamily="18" charset="0"/>
                <a:ea typeface="Microsoft Yi Baiti" pitchFamily="66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latin typeface="Times New Roman" panose="02020603050405020304" pitchFamily="18" charset="0"/>
                <a:ea typeface="Microsoft Yi Baiti" pitchFamily="66" charset="0"/>
                <a:cs typeface="Times New Roman" panose="02020603050405020304" pitchFamily="18" charset="0"/>
              </a:rPr>
              <a:t>      П</a:t>
            </a:r>
            <a:r>
              <a:rPr lang="ru-RU" sz="1600" i="1" dirty="0" smtClean="0">
                <a:latin typeface="Times New Roman" panose="02020603050405020304" pitchFamily="18" charset="0"/>
                <a:ea typeface="Microsoft Yi Baiti" pitchFamily="66" charset="0"/>
                <a:cs typeface="Times New Roman" panose="02020603050405020304" pitchFamily="18" charset="0"/>
              </a:rPr>
              <a:t>едагог-психолог Останина М.М.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ea typeface="Microsoft Yi Baiti" pitchFamily="66" charset="0"/>
                <a:cs typeface="Times New Roman" panose="02020603050405020304" pitchFamily="18" charset="0"/>
              </a:rPr>
              <a:t>3.   Модель системы современного урока.</a:t>
            </a:r>
            <a:r>
              <a:rPr lang="ru-RU" sz="1600" dirty="0" smtClean="0">
                <a:latin typeface="Times New Roman" panose="02020603050405020304" pitchFamily="18" charset="0"/>
                <a:ea typeface="Microsoft Yi Baiti" pitchFamily="66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1600" i="1" dirty="0" smtClean="0">
                <a:latin typeface="Times New Roman" panose="02020603050405020304" pitchFamily="18" charset="0"/>
                <a:ea typeface="Microsoft Yi Baiti" pitchFamily="66" charset="0"/>
                <a:cs typeface="Times New Roman" panose="02020603050405020304" pitchFamily="18" charset="0"/>
              </a:rPr>
              <a:t>Учитель начальных классов Порошкова Л.Н.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ea typeface="Microsoft Yi Baiti" pitchFamily="66" charset="0"/>
                <a:cs typeface="Times New Roman" panose="02020603050405020304" pitchFamily="18" charset="0"/>
              </a:rPr>
              <a:t>4. Алгоритм современного урока на примере урока физической культуры. </a:t>
            </a:r>
            <a:r>
              <a:rPr lang="ru-RU" sz="1600" dirty="0" smtClean="0">
                <a:latin typeface="Times New Roman" panose="02020603050405020304" pitchFamily="18" charset="0"/>
                <a:ea typeface="Microsoft Yi Baiti" pitchFamily="66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1600" i="1" dirty="0" smtClean="0">
                <a:latin typeface="Times New Roman" panose="02020603050405020304" pitchFamily="18" charset="0"/>
                <a:ea typeface="Microsoft Yi Baiti" pitchFamily="66" charset="0"/>
                <a:cs typeface="Times New Roman" panose="02020603050405020304" pitchFamily="18" charset="0"/>
              </a:rPr>
              <a:t>Учитель физической культуры высшей категории Лалитин А.В.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ea typeface="Microsoft Yi Baiti" pitchFamily="66" charset="0"/>
                <a:cs typeface="Times New Roman" panose="02020603050405020304" pitchFamily="18" charset="0"/>
              </a:rPr>
              <a:t>5. Формирование функциональной грамотности обучающихся. </a:t>
            </a:r>
          </a:p>
          <a:p>
            <a:pPr marL="0" indent="0">
              <a:buNone/>
            </a:pPr>
            <a:r>
              <a:rPr lang="ru-RU" sz="1600" i="1" dirty="0" smtClean="0">
                <a:latin typeface="Times New Roman" panose="02020603050405020304" pitchFamily="18" charset="0"/>
                <a:ea typeface="Microsoft Yi Baiti" pitchFamily="66" charset="0"/>
                <a:cs typeface="Times New Roman" panose="02020603050405020304" pitchFamily="18" charset="0"/>
              </a:rPr>
              <a:t>Зам. директора по УВР Новоженникова М.Г.</a:t>
            </a:r>
            <a:endParaRPr lang="ru-RU" sz="1600" i="1" dirty="0">
              <a:latin typeface="Times New Roman" panose="02020603050405020304" pitchFamily="18" charset="0"/>
              <a:ea typeface="Microsoft Yi Baiti" pitchFamily="66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семинара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657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289</TotalTime>
  <Words>133</Words>
  <Application>Microsoft Office PowerPoint</Application>
  <PresentationFormat>Экран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Стратегия и тактика повышения качества обучения в МБОУ СОШ с. Кенада Хабаровского края</vt:lpstr>
      <vt:lpstr>Цель и задачи семинара</vt:lpstr>
      <vt:lpstr>План семинара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зам по УВР</cp:lastModifiedBy>
  <cp:revision>8</cp:revision>
  <dcterms:created xsi:type="dcterms:W3CDTF">2020-12-27T20:29:13Z</dcterms:created>
  <dcterms:modified xsi:type="dcterms:W3CDTF">2020-12-28T02:19:38Z</dcterms:modified>
</cp:coreProperties>
</file>