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47" r:id="rId2"/>
    <p:sldId id="341" r:id="rId3"/>
    <p:sldId id="283" r:id="rId4"/>
    <p:sldId id="286" r:id="rId5"/>
    <p:sldId id="288" r:id="rId6"/>
    <p:sldId id="329" r:id="rId7"/>
    <p:sldId id="331" r:id="rId8"/>
    <p:sldId id="332" r:id="rId9"/>
    <p:sldId id="333" r:id="rId10"/>
    <p:sldId id="348" r:id="rId11"/>
    <p:sldId id="349" r:id="rId12"/>
    <p:sldId id="352" r:id="rId13"/>
    <p:sldId id="353" r:id="rId14"/>
    <p:sldId id="354" r:id="rId15"/>
    <p:sldId id="350" r:id="rId16"/>
    <p:sldId id="351" r:id="rId17"/>
    <p:sldId id="346" r:id="rId1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9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E6C"/>
    <a:srgbClr val="7C7C7C"/>
    <a:srgbClr val="4472C4"/>
    <a:srgbClr val="570002"/>
    <a:srgbClr val="4472C5"/>
    <a:srgbClr val="FEFEFB"/>
    <a:srgbClr val="EFEDE9"/>
    <a:srgbClr val="FBFBF8"/>
    <a:srgbClr val="FFFFFF"/>
    <a:srgbClr val="76C5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7"/>
    <p:restoredTop sz="94610"/>
  </p:normalViewPr>
  <p:slideViewPr>
    <p:cSldViewPr snapToGrid="0" snapToObjects="1">
      <p:cViewPr varScale="1">
        <p:scale>
          <a:sx n="40" d="100"/>
          <a:sy n="40" d="100"/>
        </p:scale>
        <p:origin x="-126" y="-402"/>
      </p:cViewPr>
      <p:guideLst>
        <p:guide orient="horz" pos="129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37:39.702"/>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53:39.992"/>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53:39.993"/>
    </inkml:context>
    <inkml:brush xml:id="br0">
      <inkml:brushProperty name="width" value="0.2" units="cm"/>
      <inkml:brushProperty name="height" value="0.2" units="cm"/>
      <inkml:brushProperty name="color" value="#FFFFFF"/>
    </inkml:brush>
  </inkml:definitions>
  <inkml:trace contextRef="#ctx0" brushRef="#br0">1 1 24575,'0'12'0,"0"-2"0,2-9 0,2 1 0,1 1 0,0 0 0,-1 1 0,-2 0 0,2 1 0,-2 0 0,0-1 0,0 1 0,0-1 0,2 2 0,-1-3 0,0 2 0,1-2 0,-1 1 0,0 1 0,0-1 0,-1 1 0,0 0 0,-1 1 0,1-1 0,-1 0 0,2-1 0,0 0 0,0 1 0,-1-1 0,1 2 0,-1-1 0,0 0 0,0 0 0,-1 0 0,1 2 0,-1-3 0,0 2 0,1-1 0,1-1 0,0 1 0,-1-1 0,1 0 0,1 2 0,-1-2 0,1 0 0,1 1 0,0 0 0,-1-1 0,0 0 0,-2-1 0,2 0 0,0 3 0,-1-3 0,1 3 0,-1-3 0,1 3 0,1 1 0,0 2 0,1 3 0,1 4 0,2 4 0,1 6 0,1 3 0,1 6 0,1 4 0,1 0 0,-1 0 0,4 2 0,7 13 0,18 26 0,-9-21 0,5 6 0,-4-9 0,2 3 0,2 3-650,11 16 1,3 4 0,2 3 649,-3-6 0,3 5 0,-2-2 0,-3-7 0,-7-10 0,-3-5 0,0 0 0,-1 0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53:39.994"/>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53:39.99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9:09:48.380"/>
    </inkml:context>
    <inkml:brush xml:id="br0">
      <inkml:brushProperty name="width" value="0.2" units="cm"/>
      <inkml:brushProperty name="height" value="0.2" units="cm"/>
      <inkml:brushProperty name="color" value="#FFFFFF"/>
    </inkml:brush>
  </inkml:definitions>
  <inkml:trace contextRef="#ctx0" brushRef="#br0">316 0 24575,'-50'0'0,"-1"0"0,8 0 0,4 0 0,9 0 0,8 0 0,5 0 0,4 0 0,1 0 0,-1 0-820,1 0 1,4 0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9:12:02.215"/>
    </inkml:context>
    <inkml:brush xml:id="br0">
      <inkml:brushProperty name="width" value="0.05" units="cm"/>
      <inkml:brushProperty name="height" value="0.05" units="cm"/>
      <inkml:brushProperty name="color" value="#FFFFFF"/>
    </inkml:brush>
  </inkml:definitions>
  <inkml:trace contextRef="#ctx0" brushRef="#br0">113 182 24575,'-2'-10'0,"0"1"0,-2 2 0,0 1 0,0 0 0,0 0 0,0 2 0,1 0 0,-1 0 0,1 1 0,1 1 0,0-1 0,0 1 0,0 0 0,1 0 0,-2 1 0,2 0 0,-1-1 0,1 1 0,-1-1 0,0 0 0,1 1 0,-1-2 0,1 1 0,-1 0 0,1-1 0,-1 0 0,1 0 0,-1 0 0,0 0 0,0 1 0,0-1 0,-1 1 0,1-1 0,-1 1 0,1-1 0,0 1 0,0-1 0,0 1 0,1 1 0,0 0 0,0 1 0,-1 0 0,1 0 0,-1 0 0,0 0 0,1 0 0,-1 0 0,-1 0 0,2 0 0,-1 0 0,0 0 0,1 0 0,0 0 0,0 1 0,1 2 0,2 3 0,3 0 0,0 2 0,2-1 0,-2-1 0,1-1 0,-2 0 0,0-1 0,-2 1 0,1 0 0,-1 0 0,1-1 0,-1 1 0,1 0 0,-1-1 0,0 1 0,0 0 0,0-1 0,0 1 0,0 0 0,0-1 0,0 1 0,0 0 0,-1-2 0,1-1 0,-2-1 0,1 0 0,1 0 0,-1 0 0,0 1 0,-1 0 0,0-1 0,-4-1 0,-2 1 0,-5-1 0,0 0 0,0 0 0,2-1 0,1 0 0,3-2 0,2-2 0,2 0 0,1-1 0,1 1 0,2 2 0,3 0 0,1 2 0,0-1 0,-1 2 0,-2 0 0,-2 0 0,0 1 0,-2 2 0,0 2 0,0 0 0,0 0 0,0 0 0,0-3 0,0-9 0,0 0 0,0-5 0,-1 4 0,0 1 0,0 1 0,-1 1 0,0 0 0,0 1 0,1-1 0,-2 1 0,0-2 0,2 2 0,-1 0 0,1 0 0,0 1 0,0-2 0,0 2 0,0-2 0,0-1 0,-1 1 0,2 0 0,-1 0 0,1 1 0,0 1 0,-1 0 0,0 1 0,0 0 0,0 1 0,0 0 0,0 0 0,0 1 0,0-1 0,0-1 0,0 0 0,0 1 0,0 0 0,1 0 0,-1-1 0,1 1 0,0-1 0,0 0 0,0 0 0,0 1 0,0-1 0,0 0 0,0 0 0,0 0 0,0 1 0,0-1 0,0 1 0,0 0 0,0-1 0,0 1 0,0 0 0,0-1 0,0 1 0,0-1 0,0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9:14:23.230"/>
    </inkml:context>
    <inkml:brush xml:id="br0">
      <inkml:brushProperty name="width" value="0.05" units="cm"/>
      <inkml:brushProperty name="height" value="0.05" units="cm"/>
      <inkml:brushProperty name="color" value="#FFFFFF"/>
    </inkml:brush>
  </inkml:definitions>
  <inkml:trace contextRef="#ctx0" brushRef="#br0">55 48 24575,'-5'0'0,"-1"0"0,3 0 0,-2 0 0,2 0 0,-1 0 0,0 0 0,1 0 0,0 0 0,1 0 0,-1 0 0,0 0 0,0 0 0,0 0 0,1 0 0,0-2 0,1 0 0,1-3 0,0 0 0,0 1 0,0 0 0,0 1 0,0 1 0,0 0 0,0 0 0,0-2 0,0 2 0,0-2 0,0 1 0,0 2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37:45.060"/>
    </inkml:context>
    <inkml:brush xml:id="br0">
      <inkml:brushProperty name="width" value="0.2" units="cm"/>
      <inkml:brushProperty name="height" value="0.2" units="cm"/>
      <inkml:brushProperty name="color" value="#FFFFFF"/>
    </inkml:brush>
  </inkml:definitions>
  <inkml:trace contextRef="#ctx0" brushRef="#br0">24 1 24575,'0'11'0,"0"-1"0,0-7 0,0 1 0,0 2 0,0-1 0,-1 1 0,-2-3 0,1 2 0,0 0 0,0-1 0,2 3 0,0-3 0,0 2 0,0-1 0,0 0 0,0 0 0,0 1 0,-1-1 0,0 0 0,-3 1 0,3-3 0,-3 3 0,3-2 0,-1 2 0,2-1 0,0 1 0,0-1 0,0 0 0,0 1 0,0-1 0,0 1 0,0 0 0,0-2 0,0 5 0,0-6 0,0 6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37:58.743"/>
    </inkml:context>
    <inkml:brush xml:id="br0">
      <inkml:brushProperty name="width" value="0.2" units="cm"/>
      <inkml:brushProperty name="height" value="0.2" units="cm"/>
      <inkml:brushProperty name="color" value="#FFFFFF"/>
    </inkml:brush>
  </inkml:definitions>
  <inkml:trace contextRef="#ctx0" brushRef="#br0">1 1 24575,'0'12'0,"0"-2"0,2-9 0,2 1 0,1 1 0,0 0 0,-1 1 0,-2 0 0,2 1 0,-2 0 0,0-1 0,0 1 0,0-1 0,2 2 0,-1-3 0,0 2 0,1-2 0,-1 1 0,0 1 0,0-1 0,-1 1 0,0 0 0,-1 1 0,1-1 0,-1 0 0,2-1 0,0 0 0,0 1 0,-1-1 0,1 2 0,-1-1 0,0 0 0,0 0 0,-1 0 0,1 2 0,-1-3 0,0 2 0,1-1 0,1-1 0,0 1 0,-1-1 0,1 0 0,1 2 0,-1-2 0,1 0 0,1 1 0,0 0 0,-1-1 0,0 0 0,-2-1 0,2 0 0,0 3 0,-1-3 0,1 3 0,-1-3 0,1 3 0,1 1 0,0 2 0,1 3 0,1 4 0,2 4 0,1 6 0,1 3 0,1 6 0,1 4 0,1 0 0,-1 0 0,4 2 0,7 13 0,18 26 0,-9-21 0,5 6 0,-4-9 0,2 3 0,2 3-650,11 16 1,3 4 0,2 3 649,-3-6 0,3 5 0,-2-2 0,-3-7 0,-7-10 0,-3-5 0,0 0 0,-1 0 0,1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38:03.409"/>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38:05.74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5:56.604"/>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5:56.606"/>
    </inkml:context>
    <inkml:brush xml:id="br0">
      <inkml:brushProperty name="width" value="0.2" units="cm"/>
      <inkml:brushProperty name="height" value="0.2" units="cm"/>
      <inkml:brushProperty name="color" value="#FFFFFF"/>
    </inkml:brush>
  </inkml:definitions>
  <inkml:trace contextRef="#ctx0" brushRef="#br0">1 1 24575,'0'12'0,"0"-2"0,2-9 0,2 1 0,1 1 0,0 0 0,-1 1 0,-2 0 0,2 1 0,-2 0 0,0-1 0,0 1 0,0-1 0,2 2 0,-1-3 0,0 2 0,1-2 0,-1 1 0,0 1 0,0-1 0,-1 1 0,0 0 0,-1 1 0,1-1 0,-1 0 0,2-1 0,0 0 0,0 1 0,-1-1 0,1 2 0,-1-1 0,0 0 0,0 0 0,-1 0 0,1 2 0,-1-3 0,0 2 0,1-1 0,1-1 0,0 1 0,-1-1 0,1 0 0,1 2 0,-1-2 0,1 0 0,1 1 0,0 0 0,-1-1 0,0 0 0,-2-1 0,2 0 0,0 3 0,-1-3 0,1 3 0,-1-3 0,1 3 0,1 1 0,0 2 0,1 3 0,1 4 0,2 4 0,1 6 0,1 3 0,1 6 0,1 4 0,1 0 0,-1 0 0,4 2 0,7 13 0,18 26 0,-9-21 0,5 6 0,-4-9 0,2 3 0,2 3-650,11 16 1,3 4 0,2 3 649,-3-6 0,3 5 0,-2-2 0,-3-7 0,-7-10 0,-3-5 0,0 0 0,-1 0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5:56.607"/>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5:56.608"/>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85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5/21/2024</a:t>
            </a:fld>
            <a:endParaRPr lang="en-US"/>
          </a:p>
        </p:txBody>
      </p:sp>
      <p:sp>
        <p:nvSpPr>
          <p:cNvPr id="4" name="Holder 4"/>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9486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kinouroki.org/"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customXml" Target="../ink/ink7.xml"/><Relationship Id="rId18" Type="http://schemas.openxmlformats.org/officeDocument/2006/relationships/customXml" Target="../ink/ink12.xml"/><Relationship Id="rId26" Type="http://schemas.openxmlformats.org/officeDocument/2006/relationships/image" Target="../media/image11.png"/><Relationship Id="rId3" Type="http://schemas.openxmlformats.org/officeDocument/2006/relationships/customXml" Target="../ink/ink1.xml"/><Relationship Id="rId21" Type="http://schemas.openxmlformats.org/officeDocument/2006/relationships/image" Target="../media/image190.png"/><Relationship Id="rId34" Type="http://schemas.openxmlformats.org/officeDocument/2006/relationships/image" Target="../media/image15.png"/><Relationship Id="rId7" Type="http://schemas.openxmlformats.org/officeDocument/2006/relationships/customXml" Target="../ink/ink3.xml"/><Relationship Id="rId12" Type="http://schemas.openxmlformats.org/officeDocument/2006/relationships/customXml" Target="../ink/ink6.xml"/><Relationship Id="rId17" Type="http://schemas.openxmlformats.org/officeDocument/2006/relationships/customXml" Target="../ink/ink11.xml"/><Relationship Id="rId25" Type="http://schemas.openxmlformats.org/officeDocument/2006/relationships/image" Target="../media/image210.png"/><Relationship Id="rId33"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customXml" Target="../ink/ink10.xml"/><Relationship Id="rId20" Type="http://schemas.openxmlformats.org/officeDocument/2006/relationships/customXml" Target="../ink/ink14.xml"/><Relationship Id="rId29"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customXml" Target="../ink/ink5.xml"/><Relationship Id="rId24" Type="http://schemas.openxmlformats.org/officeDocument/2006/relationships/customXml" Target="../ink/ink16.xml"/><Relationship Id="rId32" Type="http://schemas.openxmlformats.org/officeDocument/2006/relationships/image" Target="../media/image14.png"/><Relationship Id="rId5" Type="http://schemas.openxmlformats.org/officeDocument/2006/relationships/customXml" Target="../ink/ink2.xml"/><Relationship Id="rId15" Type="http://schemas.openxmlformats.org/officeDocument/2006/relationships/customXml" Target="../ink/ink9.xml"/><Relationship Id="rId23" Type="http://schemas.openxmlformats.org/officeDocument/2006/relationships/image" Target="../media/image200.png"/><Relationship Id="rId28" Type="http://schemas.openxmlformats.org/officeDocument/2006/relationships/image" Target="../media/image12.png"/><Relationship Id="rId10" Type="http://schemas.openxmlformats.org/officeDocument/2006/relationships/image" Target="../media/image160.png"/><Relationship Id="rId19" Type="http://schemas.openxmlformats.org/officeDocument/2006/relationships/customXml" Target="../ink/ink13.xml"/><Relationship Id="rId31" Type="http://schemas.openxmlformats.org/officeDocument/2006/relationships/image" Target="../media/image25.svg"/><Relationship Id="rId4" Type="http://schemas.openxmlformats.org/officeDocument/2006/relationships/image" Target="../media/image161.png"/><Relationship Id="rId9" Type="http://schemas.openxmlformats.org/officeDocument/2006/relationships/customXml" Target="../ink/ink4.xml"/><Relationship Id="rId14" Type="http://schemas.openxmlformats.org/officeDocument/2006/relationships/customXml" Target="../ink/ink8.xml"/><Relationship Id="rId22" Type="http://schemas.openxmlformats.org/officeDocument/2006/relationships/customXml" Target="../ink/ink15.xml"/><Relationship Id="rId27" Type="http://schemas.openxmlformats.org/officeDocument/2006/relationships/image" Target="../media/image17.svg"/><Relationship Id="rId30" Type="http://schemas.openxmlformats.org/officeDocument/2006/relationships/image" Target="../media/image13.png"/><Relationship Id="rId35"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8114" y="361950"/>
            <a:ext cx="17753400" cy="9403528"/>
            <a:chOff x="875926" y="612093"/>
            <a:chExt cx="19059320" cy="10732740"/>
          </a:xfrm>
        </p:grpSpPr>
        <p:pic>
          <p:nvPicPr>
            <p:cNvPr id="3" name="object 3"/>
            <p:cNvPicPr/>
            <p:nvPr/>
          </p:nvPicPr>
          <p:blipFill>
            <a:blip r:embed="rId2" cstate="print"/>
            <a:stretch>
              <a:fillRect/>
            </a:stretch>
          </p:blipFill>
          <p:spPr>
            <a:xfrm>
              <a:off x="875926" y="612093"/>
              <a:ext cx="18341693" cy="10732740"/>
            </a:xfrm>
            <a:prstGeom prst="rect">
              <a:avLst/>
            </a:prstGeom>
          </p:spPr>
        </p:pic>
        <p:pic>
          <p:nvPicPr>
            <p:cNvPr id="5" name="object 5"/>
            <p:cNvPicPr/>
            <p:nvPr/>
          </p:nvPicPr>
          <p:blipFill>
            <a:blip r:embed="rId3" cstate="print"/>
            <a:stretch>
              <a:fillRect/>
            </a:stretch>
          </p:blipFill>
          <p:spPr>
            <a:xfrm>
              <a:off x="1432316" y="1038046"/>
              <a:ext cx="11240525" cy="2807022"/>
            </a:xfrm>
            <a:prstGeom prst="rect">
              <a:avLst/>
            </a:prstGeom>
          </p:spPr>
        </p:pic>
        <p:pic>
          <p:nvPicPr>
            <p:cNvPr id="6" name="object 6"/>
            <p:cNvPicPr/>
            <p:nvPr/>
          </p:nvPicPr>
          <p:blipFill>
            <a:blip r:embed="rId4" cstate="print"/>
            <a:stretch>
              <a:fillRect/>
            </a:stretch>
          </p:blipFill>
          <p:spPr>
            <a:xfrm>
              <a:off x="10584993" y="4759553"/>
              <a:ext cx="9350253" cy="6585280"/>
            </a:xfrm>
            <a:prstGeom prst="rect">
              <a:avLst/>
            </a:prstGeom>
          </p:spPr>
        </p:pic>
        <p:sp>
          <p:nvSpPr>
            <p:cNvPr id="7" name="object 7"/>
            <p:cNvSpPr/>
            <p:nvPr/>
          </p:nvSpPr>
          <p:spPr>
            <a:xfrm>
              <a:off x="2152880" y="4516826"/>
              <a:ext cx="6237605" cy="6237605"/>
            </a:xfrm>
            <a:custGeom>
              <a:avLst/>
              <a:gdLst/>
              <a:ahLst/>
              <a:cxnLst/>
              <a:rect l="l" t="t" r="r" b="b"/>
              <a:pathLst>
                <a:path w="6237605" h="6237605">
                  <a:moveTo>
                    <a:pt x="3118510" y="0"/>
                  </a:moveTo>
                  <a:lnTo>
                    <a:pt x="3070307" y="364"/>
                  </a:lnTo>
                  <a:lnTo>
                    <a:pt x="3022281" y="1456"/>
                  </a:lnTo>
                  <a:lnTo>
                    <a:pt x="2974436" y="3269"/>
                  </a:lnTo>
                  <a:lnTo>
                    <a:pt x="2926777" y="5797"/>
                  </a:lnTo>
                  <a:lnTo>
                    <a:pt x="2879310" y="9037"/>
                  </a:lnTo>
                  <a:lnTo>
                    <a:pt x="2832041" y="12981"/>
                  </a:lnTo>
                  <a:lnTo>
                    <a:pt x="2784974" y="17627"/>
                  </a:lnTo>
                  <a:lnTo>
                    <a:pt x="2738114" y="22967"/>
                  </a:lnTo>
                  <a:lnTo>
                    <a:pt x="2691468" y="28997"/>
                  </a:lnTo>
                  <a:lnTo>
                    <a:pt x="2645039" y="35711"/>
                  </a:lnTo>
                  <a:lnTo>
                    <a:pt x="2598834" y="43105"/>
                  </a:lnTo>
                  <a:lnTo>
                    <a:pt x="2552857" y="51172"/>
                  </a:lnTo>
                  <a:lnTo>
                    <a:pt x="2507114" y="59909"/>
                  </a:lnTo>
                  <a:lnTo>
                    <a:pt x="2461610" y="69309"/>
                  </a:lnTo>
                  <a:lnTo>
                    <a:pt x="2416350" y="79368"/>
                  </a:lnTo>
                  <a:lnTo>
                    <a:pt x="2371340" y="90079"/>
                  </a:lnTo>
                  <a:lnTo>
                    <a:pt x="2326584" y="101439"/>
                  </a:lnTo>
                  <a:lnTo>
                    <a:pt x="2282089" y="113441"/>
                  </a:lnTo>
                  <a:lnTo>
                    <a:pt x="2237859" y="126080"/>
                  </a:lnTo>
                  <a:lnTo>
                    <a:pt x="2193899" y="139351"/>
                  </a:lnTo>
                  <a:lnTo>
                    <a:pt x="2150215" y="153250"/>
                  </a:lnTo>
                  <a:lnTo>
                    <a:pt x="2106812" y="167770"/>
                  </a:lnTo>
                  <a:lnTo>
                    <a:pt x="2063695" y="182906"/>
                  </a:lnTo>
                  <a:lnTo>
                    <a:pt x="2020870" y="198654"/>
                  </a:lnTo>
                  <a:lnTo>
                    <a:pt x="1978341" y="215007"/>
                  </a:lnTo>
                  <a:lnTo>
                    <a:pt x="1936114" y="231961"/>
                  </a:lnTo>
                  <a:lnTo>
                    <a:pt x="1894195" y="249511"/>
                  </a:lnTo>
                  <a:lnTo>
                    <a:pt x="1852587" y="267650"/>
                  </a:lnTo>
                  <a:lnTo>
                    <a:pt x="1811298" y="286375"/>
                  </a:lnTo>
                  <a:lnTo>
                    <a:pt x="1770331" y="305679"/>
                  </a:lnTo>
                  <a:lnTo>
                    <a:pt x="1729692" y="325558"/>
                  </a:lnTo>
                  <a:lnTo>
                    <a:pt x="1689387" y="346006"/>
                  </a:lnTo>
                  <a:lnTo>
                    <a:pt x="1649421" y="367018"/>
                  </a:lnTo>
                  <a:lnTo>
                    <a:pt x="1609798" y="388589"/>
                  </a:lnTo>
                  <a:lnTo>
                    <a:pt x="1570524" y="410713"/>
                  </a:lnTo>
                  <a:lnTo>
                    <a:pt x="1531605" y="433386"/>
                  </a:lnTo>
                  <a:lnTo>
                    <a:pt x="1493045" y="456602"/>
                  </a:lnTo>
                  <a:lnTo>
                    <a:pt x="1454851" y="480355"/>
                  </a:lnTo>
                  <a:lnTo>
                    <a:pt x="1417026" y="504641"/>
                  </a:lnTo>
                  <a:lnTo>
                    <a:pt x="1379576" y="529454"/>
                  </a:lnTo>
                  <a:lnTo>
                    <a:pt x="1342507" y="554789"/>
                  </a:lnTo>
                  <a:lnTo>
                    <a:pt x="1305824" y="580641"/>
                  </a:lnTo>
                  <a:lnTo>
                    <a:pt x="1269532" y="607005"/>
                  </a:lnTo>
                  <a:lnTo>
                    <a:pt x="1233636" y="633875"/>
                  </a:lnTo>
                  <a:lnTo>
                    <a:pt x="1198141" y="661246"/>
                  </a:lnTo>
                  <a:lnTo>
                    <a:pt x="1163054" y="689113"/>
                  </a:lnTo>
                  <a:lnTo>
                    <a:pt x="1128378" y="717470"/>
                  </a:lnTo>
                  <a:lnTo>
                    <a:pt x="1094120" y="746313"/>
                  </a:lnTo>
                  <a:lnTo>
                    <a:pt x="1060284" y="775636"/>
                  </a:lnTo>
                  <a:lnTo>
                    <a:pt x="1026875" y="805434"/>
                  </a:lnTo>
                  <a:lnTo>
                    <a:pt x="993900" y="835701"/>
                  </a:lnTo>
                  <a:lnTo>
                    <a:pt x="961363" y="866433"/>
                  </a:lnTo>
                  <a:lnTo>
                    <a:pt x="929269" y="897624"/>
                  </a:lnTo>
                  <a:lnTo>
                    <a:pt x="897624" y="929269"/>
                  </a:lnTo>
                  <a:lnTo>
                    <a:pt x="866433" y="961363"/>
                  </a:lnTo>
                  <a:lnTo>
                    <a:pt x="835701" y="993900"/>
                  </a:lnTo>
                  <a:lnTo>
                    <a:pt x="805434" y="1026875"/>
                  </a:lnTo>
                  <a:lnTo>
                    <a:pt x="775636" y="1060284"/>
                  </a:lnTo>
                  <a:lnTo>
                    <a:pt x="746313" y="1094120"/>
                  </a:lnTo>
                  <a:lnTo>
                    <a:pt x="717470" y="1128378"/>
                  </a:lnTo>
                  <a:lnTo>
                    <a:pt x="689113" y="1163054"/>
                  </a:lnTo>
                  <a:lnTo>
                    <a:pt x="661246" y="1198141"/>
                  </a:lnTo>
                  <a:lnTo>
                    <a:pt x="633875" y="1233636"/>
                  </a:lnTo>
                  <a:lnTo>
                    <a:pt x="607005" y="1269532"/>
                  </a:lnTo>
                  <a:lnTo>
                    <a:pt x="580641" y="1305824"/>
                  </a:lnTo>
                  <a:lnTo>
                    <a:pt x="554789" y="1342507"/>
                  </a:lnTo>
                  <a:lnTo>
                    <a:pt x="529454" y="1379576"/>
                  </a:lnTo>
                  <a:lnTo>
                    <a:pt x="504641" y="1417026"/>
                  </a:lnTo>
                  <a:lnTo>
                    <a:pt x="480355" y="1454851"/>
                  </a:lnTo>
                  <a:lnTo>
                    <a:pt x="456602" y="1493045"/>
                  </a:lnTo>
                  <a:lnTo>
                    <a:pt x="433386" y="1531605"/>
                  </a:lnTo>
                  <a:lnTo>
                    <a:pt x="410713" y="1570524"/>
                  </a:lnTo>
                  <a:lnTo>
                    <a:pt x="388589" y="1609798"/>
                  </a:lnTo>
                  <a:lnTo>
                    <a:pt x="367018" y="1649421"/>
                  </a:lnTo>
                  <a:lnTo>
                    <a:pt x="346006" y="1689387"/>
                  </a:lnTo>
                  <a:lnTo>
                    <a:pt x="325558" y="1729692"/>
                  </a:lnTo>
                  <a:lnTo>
                    <a:pt x="305679" y="1770331"/>
                  </a:lnTo>
                  <a:lnTo>
                    <a:pt x="286375" y="1811298"/>
                  </a:lnTo>
                  <a:lnTo>
                    <a:pt x="267650" y="1852587"/>
                  </a:lnTo>
                  <a:lnTo>
                    <a:pt x="249511" y="1894195"/>
                  </a:lnTo>
                  <a:lnTo>
                    <a:pt x="231961" y="1936114"/>
                  </a:lnTo>
                  <a:lnTo>
                    <a:pt x="215007" y="1978341"/>
                  </a:lnTo>
                  <a:lnTo>
                    <a:pt x="198654" y="2020870"/>
                  </a:lnTo>
                  <a:lnTo>
                    <a:pt x="182906" y="2063695"/>
                  </a:lnTo>
                  <a:lnTo>
                    <a:pt x="167770" y="2106812"/>
                  </a:lnTo>
                  <a:lnTo>
                    <a:pt x="153250" y="2150215"/>
                  </a:lnTo>
                  <a:lnTo>
                    <a:pt x="139351" y="2193899"/>
                  </a:lnTo>
                  <a:lnTo>
                    <a:pt x="126080" y="2237859"/>
                  </a:lnTo>
                  <a:lnTo>
                    <a:pt x="113441" y="2282089"/>
                  </a:lnTo>
                  <a:lnTo>
                    <a:pt x="101439" y="2326584"/>
                  </a:lnTo>
                  <a:lnTo>
                    <a:pt x="90079" y="2371340"/>
                  </a:lnTo>
                  <a:lnTo>
                    <a:pt x="79368" y="2416350"/>
                  </a:lnTo>
                  <a:lnTo>
                    <a:pt x="69309" y="2461610"/>
                  </a:lnTo>
                  <a:lnTo>
                    <a:pt x="59909" y="2507114"/>
                  </a:lnTo>
                  <a:lnTo>
                    <a:pt x="51172" y="2552857"/>
                  </a:lnTo>
                  <a:lnTo>
                    <a:pt x="43105" y="2598834"/>
                  </a:lnTo>
                  <a:lnTo>
                    <a:pt x="35711" y="2645039"/>
                  </a:lnTo>
                  <a:lnTo>
                    <a:pt x="28997" y="2691468"/>
                  </a:lnTo>
                  <a:lnTo>
                    <a:pt x="22967" y="2738114"/>
                  </a:lnTo>
                  <a:lnTo>
                    <a:pt x="17627" y="2784974"/>
                  </a:lnTo>
                  <a:lnTo>
                    <a:pt x="12981" y="2832041"/>
                  </a:lnTo>
                  <a:lnTo>
                    <a:pt x="9037" y="2879310"/>
                  </a:lnTo>
                  <a:lnTo>
                    <a:pt x="5797" y="2926777"/>
                  </a:lnTo>
                  <a:lnTo>
                    <a:pt x="3269" y="2974436"/>
                  </a:lnTo>
                  <a:lnTo>
                    <a:pt x="1456" y="3022281"/>
                  </a:lnTo>
                  <a:lnTo>
                    <a:pt x="364" y="3070307"/>
                  </a:lnTo>
                  <a:lnTo>
                    <a:pt x="0" y="3118510"/>
                  </a:lnTo>
                  <a:lnTo>
                    <a:pt x="364" y="3166712"/>
                  </a:lnTo>
                  <a:lnTo>
                    <a:pt x="1456" y="3214739"/>
                  </a:lnTo>
                  <a:lnTo>
                    <a:pt x="3269" y="3262584"/>
                  </a:lnTo>
                  <a:lnTo>
                    <a:pt x="5797" y="3310242"/>
                  </a:lnTo>
                  <a:lnTo>
                    <a:pt x="9037" y="3357709"/>
                  </a:lnTo>
                  <a:lnTo>
                    <a:pt x="12981" y="3404978"/>
                  </a:lnTo>
                  <a:lnTo>
                    <a:pt x="17627" y="3452045"/>
                  </a:lnTo>
                  <a:lnTo>
                    <a:pt x="22967" y="3498905"/>
                  </a:lnTo>
                  <a:lnTo>
                    <a:pt x="28997" y="3545552"/>
                  </a:lnTo>
                  <a:lnTo>
                    <a:pt x="35711" y="3591980"/>
                  </a:lnTo>
                  <a:lnTo>
                    <a:pt x="43105" y="3638186"/>
                  </a:lnTo>
                  <a:lnTo>
                    <a:pt x="51172" y="3684162"/>
                  </a:lnTo>
                  <a:lnTo>
                    <a:pt x="59909" y="3729905"/>
                  </a:lnTo>
                  <a:lnTo>
                    <a:pt x="69309" y="3775409"/>
                  </a:lnTo>
                  <a:lnTo>
                    <a:pt x="79368" y="3820669"/>
                  </a:lnTo>
                  <a:lnTo>
                    <a:pt x="90079" y="3865679"/>
                  </a:lnTo>
                  <a:lnTo>
                    <a:pt x="101439" y="3910435"/>
                  </a:lnTo>
                  <a:lnTo>
                    <a:pt x="113441" y="3954930"/>
                  </a:lnTo>
                  <a:lnTo>
                    <a:pt x="126080" y="3999160"/>
                  </a:lnTo>
                  <a:lnTo>
                    <a:pt x="139351" y="4043120"/>
                  </a:lnTo>
                  <a:lnTo>
                    <a:pt x="153250" y="4086804"/>
                  </a:lnTo>
                  <a:lnTo>
                    <a:pt x="167770" y="4130207"/>
                  </a:lnTo>
                  <a:lnTo>
                    <a:pt x="182906" y="4173324"/>
                  </a:lnTo>
                  <a:lnTo>
                    <a:pt x="198654" y="4216149"/>
                  </a:lnTo>
                  <a:lnTo>
                    <a:pt x="215007" y="4258678"/>
                  </a:lnTo>
                  <a:lnTo>
                    <a:pt x="231961" y="4300905"/>
                  </a:lnTo>
                  <a:lnTo>
                    <a:pt x="249511" y="4342825"/>
                  </a:lnTo>
                  <a:lnTo>
                    <a:pt x="267650" y="4384432"/>
                  </a:lnTo>
                  <a:lnTo>
                    <a:pt x="286375" y="4425721"/>
                  </a:lnTo>
                  <a:lnTo>
                    <a:pt x="305679" y="4466688"/>
                  </a:lnTo>
                  <a:lnTo>
                    <a:pt x="325558" y="4507327"/>
                  </a:lnTo>
                  <a:lnTo>
                    <a:pt x="346006" y="4547632"/>
                  </a:lnTo>
                  <a:lnTo>
                    <a:pt x="367018" y="4587598"/>
                  </a:lnTo>
                  <a:lnTo>
                    <a:pt x="388589" y="4627221"/>
                  </a:lnTo>
                  <a:lnTo>
                    <a:pt x="410713" y="4666495"/>
                  </a:lnTo>
                  <a:lnTo>
                    <a:pt x="433386" y="4705414"/>
                  </a:lnTo>
                  <a:lnTo>
                    <a:pt x="456602" y="4743974"/>
                  </a:lnTo>
                  <a:lnTo>
                    <a:pt x="480355" y="4782169"/>
                  </a:lnTo>
                  <a:lnTo>
                    <a:pt x="504641" y="4819993"/>
                  </a:lnTo>
                  <a:lnTo>
                    <a:pt x="529454" y="4857443"/>
                  </a:lnTo>
                  <a:lnTo>
                    <a:pt x="554789" y="4894512"/>
                  </a:lnTo>
                  <a:lnTo>
                    <a:pt x="580641" y="4931195"/>
                  </a:lnTo>
                  <a:lnTo>
                    <a:pt x="607005" y="4967487"/>
                  </a:lnTo>
                  <a:lnTo>
                    <a:pt x="633875" y="5003383"/>
                  </a:lnTo>
                  <a:lnTo>
                    <a:pt x="661246" y="5038878"/>
                  </a:lnTo>
                  <a:lnTo>
                    <a:pt x="689113" y="5073965"/>
                  </a:lnTo>
                  <a:lnTo>
                    <a:pt x="717470" y="5108641"/>
                  </a:lnTo>
                  <a:lnTo>
                    <a:pt x="746313" y="5142899"/>
                  </a:lnTo>
                  <a:lnTo>
                    <a:pt x="775636" y="5176735"/>
                  </a:lnTo>
                  <a:lnTo>
                    <a:pt x="805434" y="5210144"/>
                  </a:lnTo>
                  <a:lnTo>
                    <a:pt x="835701" y="5243119"/>
                  </a:lnTo>
                  <a:lnTo>
                    <a:pt x="866433" y="5275656"/>
                  </a:lnTo>
                  <a:lnTo>
                    <a:pt x="897624" y="5307750"/>
                  </a:lnTo>
                  <a:lnTo>
                    <a:pt x="929269" y="5339395"/>
                  </a:lnTo>
                  <a:lnTo>
                    <a:pt x="961363" y="5370586"/>
                  </a:lnTo>
                  <a:lnTo>
                    <a:pt x="993900" y="5401318"/>
                  </a:lnTo>
                  <a:lnTo>
                    <a:pt x="1026875" y="5431585"/>
                  </a:lnTo>
                  <a:lnTo>
                    <a:pt x="1060284" y="5461383"/>
                  </a:lnTo>
                  <a:lnTo>
                    <a:pt x="1094120" y="5490706"/>
                  </a:lnTo>
                  <a:lnTo>
                    <a:pt x="1128378" y="5519549"/>
                  </a:lnTo>
                  <a:lnTo>
                    <a:pt x="1163054" y="5547906"/>
                  </a:lnTo>
                  <a:lnTo>
                    <a:pt x="1198141" y="5575773"/>
                  </a:lnTo>
                  <a:lnTo>
                    <a:pt x="1233636" y="5603144"/>
                  </a:lnTo>
                  <a:lnTo>
                    <a:pt x="1269532" y="5630014"/>
                  </a:lnTo>
                  <a:lnTo>
                    <a:pt x="1305824" y="5656378"/>
                  </a:lnTo>
                  <a:lnTo>
                    <a:pt x="1342507" y="5682230"/>
                  </a:lnTo>
                  <a:lnTo>
                    <a:pt x="1379576" y="5707565"/>
                  </a:lnTo>
                  <a:lnTo>
                    <a:pt x="1417026" y="5732378"/>
                  </a:lnTo>
                  <a:lnTo>
                    <a:pt x="1454851" y="5756664"/>
                  </a:lnTo>
                  <a:lnTo>
                    <a:pt x="1493045" y="5780418"/>
                  </a:lnTo>
                  <a:lnTo>
                    <a:pt x="1531605" y="5803633"/>
                  </a:lnTo>
                  <a:lnTo>
                    <a:pt x="1570524" y="5826306"/>
                  </a:lnTo>
                  <a:lnTo>
                    <a:pt x="1609798" y="5848430"/>
                  </a:lnTo>
                  <a:lnTo>
                    <a:pt x="1649421" y="5870001"/>
                  </a:lnTo>
                  <a:lnTo>
                    <a:pt x="1689387" y="5891013"/>
                  </a:lnTo>
                  <a:lnTo>
                    <a:pt x="1729692" y="5911461"/>
                  </a:lnTo>
                  <a:lnTo>
                    <a:pt x="1770331" y="5931340"/>
                  </a:lnTo>
                  <a:lnTo>
                    <a:pt x="1811298" y="5950644"/>
                  </a:lnTo>
                  <a:lnTo>
                    <a:pt x="1852587" y="5969369"/>
                  </a:lnTo>
                  <a:lnTo>
                    <a:pt x="1894195" y="5987509"/>
                  </a:lnTo>
                  <a:lnTo>
                    <a:pt x="1936114" y="6005058"/>
                  </a:lnTo>
                  <a:lnTo>
                    <a:pt x="1978341" y="6022012"/>
                  </a:lnTo>
                  <a:lnTo>
                    <a:pt x="2020870" y="6038366"/>
                  </a:lnTo>
                  <a:lnTo>
                    <a:pt x="2063695" y="6054113"/>
                  </a:lnTo>
                  <a:lnTo>
                    <a:pt x="2106812" y="6069250"/>
                  </a:lnTo>
                  <a:lnTo>
                    <a:pt x="2150215" y="6083769"/>
                  </a:lnTo>
                  <a:lnTo>
                    <a:pt x="2193899" y="6097668"/>
                  </a:lnTo>
                  <a:lnTo>
                    <a:pt x="2237859" y="6110939"/>
                  </a:lnTo>
                  <a:lnTo>
                    <a:pt x="2282089" y="6123579"/>
                  </a:lnTo>
                  <a:lnTo>
                    <a:pt x="2326584" y="6135581"/>
                  </a:lnTo>
                  <a:lnTo>
                    <a:pt x="2371340" y="6146940"/>
                  </a:lnTo>
                  <a:lnTo>
                    <a:pt x="2416350" y="6157652"/>
                  </a:lnTo>
                  <a:lnTo>
                    <a:pt x="2461610" y="6167710"/>
                  </a:lnTo>
                  <a:lnTo>
                    <a:pt x="2507114" y="6177110"/>
                  </a:lnTo>
                  <a:lnTo>
                    <a:pt x="2552857" y="6185847"/>
                  </a:lnTo>
                  <a:lnTo>
                    <a:pt x="2598834" y="6193914"/>
                  </a:lnTo>
                  <a:lnTo>
                    <a:pt x="2645039" y="6201308"/>
                  </a:lnTo>
                  <a:lnTo>
                    <a:pt x="2691468" y="6208023"/>
                  </a:lnTo>
                  <a:lnTo>
                    <a:pt x="2738114" y="6214053"/>
                  </a:lnTo>
                  <a:lnTo>
                    <a:pt x="2784974" y="6219393"/>
                  </a:lnTo>
                  <a:lnTo>
                    <a:pt x="2832041" y="6224038"/>
                  </a:lnTo>
                  <a:lnTo>
                    <a:pt x="2879310" y="6227983"/>
                  </a:lnTo>
                  <a:lnTo>
                    <a:pt x="2926777" y="6231222"/>
                  </a:lnTo>
                  <a:lnTo>
                    <a:pt x="2974436" y="6233751"/>
                  </a:lnTo>
                  <a:lnTo>
                    <a:pt x="3022281" y="6235563"/>
                  </a:lnTo>
                  <a:lnTo>
                    <a:pt x="3070307" y="6236655"/>
                  </a:lnTo>
                  <a:lnTo>
                    <a:pt x="3118510" y="6237020"/>
                  </a:lnTo>
                  <a:lnTo>
                    <a:pt x="3166712" y="6236655"/>
                  </a:lnTo>
                  <a:lnTo>
                    <a:pt x="3214739" y="6235563"/>
                  </a:lnTo>
                  <a:lnTo>
                    <a:pt x="3262584" y="6233751"/>
                  </a:lnTo>
                  <a:lnTo>
                    <a:pt x="3310242" y="6231222"/>
                  </a:lnTo>
                  <a:lnTo>
                    <a:pt x="3357709" y="6227983"/>
                  </a:lnTo>
                  <a:lnTo>
                    <a:pt x="3404978" y="6224038"/>
                  </a:lnTo>
                  <a:lnTo>
                    <a:pt x="3452045" y="6219393"/>
                  </a:lnTo>
                  <a:lnTo>
                    <a:pt x="3498905" y="6214053"/>
                  </a:lnTo>
                  <a:lnTo>
                    <a:pt x="3545552" y="6208023"/>
                  </a:lnTo>
                  <a:lnTo>
                    <a:pt x="3591980" y="6201308"/>
                  </a:lnTo>
                  <a:lnTo>
                    <a:pt x="3638186" y="6193914"/>
                  </a:lnTo>
                  <a:lnTo>
                    <a:pt x="3684162" y="6185847"/>
                  </a:lnTo>
                  <a:lnTo>
                    <a:pt x="3729905" y="6177110"/>
                  </a:lnTo>
                  <a:lnTo>
                    <a:pt x="3775409" y="6167710"/>
                  </a:lnTo>
                  <a:lnTo>
                    <a:pt x="3820669" y="6157652"/>
                  </a:lnTo>
                  <a:lnTo>
                    <a:pt x="3865679" y="6146940"/>
                  </a:lnTo>
                  <a:lnTo>
                    <a:pt x="3910435" y="6135581"/>
                  </a:lnTo>
                  <a:lnTo>
                    <a:pt x="3954930" y="6123579"/>
                  </a:lnTo>
                  <a:lnTo>
                    <a:pt x="3999160" y="6110939"/>
                  </a:lnTo>
                  <a:lnTo>
                    <a:pt x="4043120" y="6097668"/>
                  </a:lnTo>
                  <a:lnTo>
                    <a:pt x="4086804" y="6083769"/>
                  </a:lnTo>
                  <a:lnTo>
                    <a:pt x="4130207" y="6069250"/>
                  </a:lnTo>
                  <a:lnTo>
                    <a:pt x="4173324" y="6054113"/>
                  </a:lnTo>
                  <a:lnTo>
                    <a:pt x="4216149" y="6038366"/>
                  </a:lnTo>
                  <a:lnTo>
                    <a:pt x="4258678" y="6022012"/>
                  </a:lnTo>
                  <a:lnTo>
                    <a:pt x="4300905" y="6005058"/>
                  </a:lnTo>
                  <a:lnTo>
                    <a:pt x="4342825" y="5987509"/>
                  </a:lnTo>
                  <a:lnTo>
                    <a:pt x="4384432" y="5969369"/>
                  </a:lnTo>
                  <a:lnTo>
                    <a:pt x="4425721" y="5950644"/>
                  </a:lnTo>
                  <a:lnTo>
                    <a:pt x="4466688" y="5931340"/>
                  </a:lnTo>
                  <a:lnTo>
                    <a:pt x="4507327" y="5911461"/>
                  </a:lnTo>
                  <a:lnTo>
                    <a:pt x="4547632" y="5891013"/>
                  </a:lnTo>
                  <a:lnTo>
                    <a:pt x="4587598" y="5870001"/>
                  </a:lnTo>
                  <a:lnTo>
                    <a:pt x="4627221" y="5848430"/>
                  </a:lnTo>
                  <a:lnTo>
                    <a:pt x="4666495" y="5826306"/>
                  </a:lnTo>
                  <a:lnTo>
                    <a:pt x="4705414" y="5803633"/>
                  </a:lnTo>
                  <a:lnTo>
                    <a:pt x="4743974" y="5780418"/>
                  </a:lnTo>
                  <a:lnTo>
                    <a:pt x="4782169" y="5756664"/>
                  </a:lnTo>
                  <a:lnTo>
                    <a:pt x="4819993" y="5732378"/>
                  </a:lnTo>
                  <a:lnTo>
                    <a:pt x="4857443" y="5707565"/>
                  </a:lnTo>
                  <a:lnTo>
                    <a:pt x="4894512" y="5682230"/>
                  </a:lnTo>
                  <a:lnTo>
                    <a:pt x="4931195" y="5656378"/>
                  </a:lnTo>
                  <a:lnTo>
                    <a:pt x="4967487" y="5630014"/>
                  </a:lnTo>
                  <a:lnTo>
                    <a:pt x="5003383" y="5603144"/>
                  </a:lnTo>
                  <a:lnTo>
                    <a:pt x="5038878" y="5575773"/>
                  </a:lnTo>
                  <a:lnTo>
                    <a:pt x="5073965" y="5547906"/>
                  </a:lnTo>
                  <a:lnTo>
                    <a:pt x="5108641" y="5519549"/>
                  </a:lnTo>
                  <a:lnTo>
                    <a:pt x="5142899" y="5490706"/>
                  </a:lnTo>
                  <a:lnTo>
                    <a:pt x="5176735" y="5461383"/>
                  </a:lnTo>
                  <a:lnTo>
                    <a:pt x="5210144" y="5431585"/>
                  </a:lnTo>
                  <a:lnTo>
                    <a:pt x="5243119" y="5401318"/>
                  </a:lnTo>
                  <a:lnTo>
                    <a:pt x="5275656" y="5370586"/>
                  </a:lnTo>
                  <a:lnTo>
                    <a:pt x="5307750" y="5339395"/>
                  </a:lnTo>
                  <a:lnTo>
                    <a:pt x="5339395" y="5307750"/>
                  </a:lnTo>
                  <a:lnTo>
                    <a:pt x="5370586" y="5275656"/>
                  </a:lnTo>
                  <a:lnTo>
                    <a:pt x="5401318" y="5243119"/>
                  </a:lnTo>
                  <a:lnTo>
                    <a:pt x="5431585" y="5210144"/>
                  </a:lnTo>
                  <a:lnTo>
                    <a:pt x="5461383" y="5176735"/>
                  </a:lnTo>
                  <a:lnTo>
                    <a:pt x="5490706" y="5142899"/>
                  </a:lnTo>
                  <a:lnTo>
                    <a:pt x="5519549" y="5108641"/>
                  </a:lnTo>
                  <a:lnTo>
                    <a:pt x="5547906" y="5073965"/>
                  </a:lnTo>
                  <a:lnTo>
                    <a:pt x="5575773" y="5038878"/>
                  </a:lnTo>
                  <a:lnTo>
                    <a:pt x="5603144" y="5003383"/>
                  </a:lnTo>
                  <a:lnTo>
                    <a:pt x="5630014" y="4967487"/>
                  </a:lnTo>
                  <a:lnTo>
                    <a:pt x="5656378" y="4931195"/>
                  </a:lnTo>
                  <a:lnTo>
                    <a:pt x="5682230" y="4894512"/>
                  </a:lnTo>
                  <a:lnTo>
                    <a:pt x="5707565" y="4857443"/>
                  </a:lnTo>
                  <a:lnTo>
                    <a:pt x="5732378" y="4819993"/>
                  </a:lnTo>
                  <a:lnTo>
                    <a:pt x="5756664" y="4782169"/>
                  </a:lnTo>
                  <a:lnTo>
                    <a:pt x="5780418" y="4743974"/>
                  </a:lnTo>
                  <a:lnTo>
                    <a:pt x="5803633" y="4705414"/>
                  </a:lnTo>
                  <a:lnTo>
                    <a:pt x="5826306" y="4666495"/>
                  </a:lnTo>
                  <a:lnTo>
                    <a:pt x="5848430" y="4627221"/>
                  </a:lnTo>
                  <a:lnTo>
                    <a:pt x="5870001" y="4587598"/>
                  </a:lnTo>
                  <a:lnTo>
                    <a:pt x="5891013" y="4547632"/>
                  </a:lnTo>
                  <a:lnTo>
                    <a:pt x="5911461" y="4507327"/>
                  </a:lnTo>
                  <a:lnTo>
                    <a:pt x="5931340" y="4466688"/>
                  </a:lnTo>
                  <a:lnTo>
                    <a:pt x="5950644" y="4425721"/>
                  </a:lnTo>
                  <a:lnTo>
                    <a:pt x="5969369" y="4384432"/>
                  </a:lnTo>
                  <a:lnTo>
                    <a:pt x="5987509" y="4342825"/>
                  </a:lnTo>
                  <a:lnTo>
                    <a:pt x="6005058" y="4300905"/>
                  </a:lnTo>
                  <a:lnTo>
                    <a:pt x="6022012" y="4258678"/>
                  </a:lnTo>
                  <a:lnTo>
                    <a:pt x="6038366" y="4216149"/>
                  </a:lnTo>
                  <a:lnTo>
                    <a:pt x="6054113" y="4173324"/>
                  </a:lnTo>
                  <a:lnTo>
                    <a:pt x="6069250" y="4130207"/>
                  </a:lnTo>
                  <a:lnTo>
                    <a:pt x="6083769" y="4086804"/>
                  </a:lnTo>
                  <a:lnTo>
                    <a:pt x="6097668" y="4043120"/>
                  </a:lnTo>
                  <a:lnTo>
                    <a:pt x="6110939" y="3999160"/>
                  </a:lnTo>
                  <a:lnTo>
                    <a:pt x="6123579" y="3954930"/>
                  </a:lnTo>
                  <a:lnTo>
                    <a:pt x="6135581" y="3910435"/>
                  </a:lnTo>
                  <a:lnTo>
                    <a:pt x="6146940" y="3865679"/>
                  </a:lnTo>
                  <a:lnTo>
                    <a:pt x="6157652" y="3820669"/>
                  </a:lnTo>
                  <a:lnTo>
                    <a:pt x="6167710" y="3775409"/>
                  </a:lnTo>
                  <a:lnTo>
                    <a:pt x="6177110" y="3729905"/>
                  </a:lnTo>
                  <a:lnTo>
                    <a:pt x="6185847" y="3684162"/>
                  </a:lnTo>
                  <a:lnTo>
                    <a:pt x="6193914" y="3638186"/>
                  </a:lnTo>
                  <a:lnTo>
                    <a:pt x="6201308" y="3591980"/>
                  </a:lnTo>
                  <a:lnTo>
                    <a:pt x="6208023" y="3545552"/>
                  </a:lnTo>
                  <a:lnTo>
                    <a:pt x="6214053" y="3498905"/>
                  </a:lnTo>
                  <a:lnTo>
                    <a:pt x="6219393" y="3452045"/>
                  </a:lnTo>
                  <a:lnTo>
                    <a:pt x="6224038" y="3404978"/>
                  </a:lnTo>
                  <a:lnTo>
                    <a:pt x="6227983" y="3357709"/>
                  </a:lnTo>
                  <a:lnTo>
                    <a:pt x="6231222" y="3310242"/>
                  </a:lnTo>
                  <a:lnTo>
                    <a:pt x="6233751" y="3262584"/>
                  </a:lnTo>
                  <a:lnTo>
                    <a:pt x="6235563" y="3214739"/>
                  </a:lnTo>
                  <a:lnTo>
                    <a:pt x="6236655" y="3166712"/>
                  </a:lnTo>
                  <a:lnTo>
                    <a:pt x="6237020" y="3118510"/>
                  </a:lnTo>
                  <a:lnTo>
                    <a:pt x="6236655" y="3070307"/>
                  </a:lnTo>
                  <a:lnTo>
                    <a:pt x="6235563" y="3022281"/>
                  </a:lnTo>
                  <a:lnTo>
                    <a:pt x="6233751" y="2974436"/>
                  </a:lnTo>
                  <a:lnTo>
                    <a:pt x="6231222" y="2926777"/>
                  </a:lnTo>
                  <a:lnTo>
                    <a:pt x="6227983" y="2879310"/>
                  </a:lnTo>
                  <a:lnTo>
                    <a:pt x="6224038" y="2832041"/>
                  </a:lnTo>
                  <a:lnTo>
                    <a:pt x="6219393" y="2784974"/>
                  </a:lnTo>
                  <a:lnTo>
                    <a:pt x="6214053" y="2738114"/>
                  </a:lnTo>
                  <a:lnTo>
                    <a:pt x="6208023" y="2691468"/>
                  </a:lnTo>
                  <a:lnTo>
                    <a:pt x="6201308" y="2645039"/>
                  </a:lnTo>
                  <a:lnTo>
                    <a:pt x="6193914" y="2598834"/>
                  </a:lnTo>
                  <a:lnTo>
                    <a:pt x="6185847" y="2552857"/>
                  </a:lnTo>
                  <a:lnTo>
                    <a:pt x="6177110" y="2507114"/>
                  </a:lnTo>
                  <a:lnTo>
                    <a:pt x="6167710" y="2461610"/>
                  </a:lnTo>
                  <a:lnTo>
                    <a:pt x="6157652" y="2416350"/>
                  </a:lnTo>
                  <a:lnTo>
                    <a:pt x="6146940" y="2371340"/>
                  </a:lnTo>
                  <a:lnTo>
                    <a:pt x="6135581" y="2326584"/>
                  </a:lnTo>
                  <a:lnTo>
                    <a:pt x="6123579" y="2282089"/>
                  </a:lnTo>
                  <a:lnTo>
                    <a:pt x="6110939" y="2237859"/>
                  </a:lnTo>
                  <a:lnTo>
                    <a:pt x="6097668" y="2193899"/>
                  </a:lnTo>
                  <a:lnTo>
                    <a:pt x="6083769" y="2150215"/>
                  </a:lnTo>
                  <a:lnTo>
                    <a:pt x="6069250" y="2106812"/>
                  </a:lnTo>
                  <a:lnTo>
                    <a:pt x="6054113" y="2063695"/>
                  </a:lnTo>
                  <a:lnTo>
                    <a:pt x="6038366" y="2020870"/>
                  </a:lnTo>
                  <a:lnTo>
                    <a:pt x="6022012" y="1978341"/>
                  </a:lnTo>
                  <a:lnTo>
                    <a:pt x="6005058" y="1936114"/>
                  </a:lnTo>
                  <a:lnTo>
                    <a:pt x="5987509" y="1894195"/>
                  </a:lnTo>
                  <a:lnTo>
                    <a:pt x="5969369" y="1852587"/>
                  </a:lnTo>
                  <a:lnTo>
                    <a:pt x="5950644" y="1811298"/>
                  </a:lnTo>
                  <a:lnTo>
                    <a:pt x="5931340" y="1770331"/>
                  </a:lnTo>
                  <a:lnTo>
                    <a:pt x="5911461" y="1729692"/>
                  </a:lnTo>
                  <a:lnTo>
                    <a:pt x="5891013" y="1689387"/>
                  </a:lnTo>
                  <a:lnTo>
                    <a:pt x="5870001" y="1649421"/>
                  </a:lnTo>
                  <a:lnTo>
                    <a:pt x="5848430" y="1609798"/>
                  </a:lnTo>
                  <a:lnTo>
                    <a:pt x="5826306" y="1570524"/>
                  </a:lnTo>
                  <a:lnTo>
                    <a:pt x="5803633" y="1531605"/>
                  </a:lnTo>
                  <a:lnTo>
                    <a:pt x="5780418" y="1493045"/>
                  </a:lnTo>
                  <a:lnTo>
                    <a:pt x="5756664" y="1454851"/>
                  </a:lnTo>
                  <a:lnTo>
                    <a:pt x="5732378" y="1417026"/>
                  </a:lnTo>
                  <a:lnTo>
                    <a:pt x="5707565" y="1379576"/>
                  </a:lnTo>
                  <a:lnTo>
                    <a:pt x="5682230" y="1342507"/>
                  </a:lnTo>
                  <a:lnTo>
                    <a:pt x="5656378" y="1305824"/>
                  </a:lnTo>
                  <a:lnTo>
                    <a:pt x="5630014" y="1269532"/>
                  </a:lnTo>
                  <a:lnTo>
                    <a:pt x="5603144" y="1233636"/>
                  </a:lnTo>
                  <a:lnTo>
                    <a:pt x="5575773" y="1198141"/>
                  </a:lnTo>
                  <a:lnTo>
                    <a:pt x="5547906" y="1163054"/>
                  </a:lnTo>
                  <a:lnTo>
                    <a:pt x="5519549" y="1128378"/>
                  </a:lnTo>
                  <a:lnTo>
                    <a:pt x="5490706" y="1094120"/>
                  </a:lnTo>
                  <a:lnTo>
                    <a:pt x="5461383" y="1060284"/>
                  </a:lnTo>
                  <a:lnTo>
                    <a:pt x="5431585" y="1026875"/>
                  </a:lnTo>
                  <a:lnTo>
                    <a:pt x="5401318" y="993900"/>
                  </a:lnTo>
                  <a:lnTo>
                    <a:pt x="5370586" y="961363"/>
                  </a:lnTo>
                  <a:lnTo>
                    <a:pt x="5339395" y="929269"/>
                  </a:lnTo>
                  <a:lnTo>
                    <a:pt x="5307750" y="897624"/>
                  </a:lnTo>
                  <a:lnTo>
                    <a:pt x="5275656" y="866433"/>
                  </a:lnTo>
                  <a:lnTo>
                    <a:pt x="5243119" y="835701"/>
                  </a:lnTo>
                  <a:lnTo>
                    <a:pt x="5210144" y="805434"/>
                  </a:lnTo>
                  <a:lnTo>
                    <a:pt x="5176735" y="775636"/>
                  </a:lnTo>
                  <a:lnTo>
                    <a:pt x="5142899" y="746313"/>
                  </a:lnTo>
                  <a:lnTo>
                    <a:pt x="5108641" y="717470"/>
                  </a:lnTo>
                  <a:lnTo>
                    <a:pt x="5073965" y="689113"/>
                  </a:lnTo>
                  <a:lnTo>
                    <a:pt x="5038878" y="661246"/>
                  </a:lnTo>
                  <a:lnTo>
                    <a:pt x="5003383" y="633875"/>
                  </a:lnTo>
                  <a:lnTo>
                    <a:pt x="4967487" y="607005"/>
                  </a:lnTo>
                  <a:lnTo>
                    <a:pt x="4931195" y="580641"/>
                  </a:lnTo>
                  <a:lnTo>
                    <a:pt x="4894512" y="554789"/>
                  </a:lnTo>
                  <a:lnTo>
                    <a:pt x="4857443" y="529454"/>
                  </a:lnTo>
                  <a:lnTo>
                    <a:pt x="4819993" y="504641"/>
                  </a:lnTo>
                  <a:lnTo>
                    <a:pt x="4782169" y="480355"/>
                  </a:lnTo>
                  <a:lnTo>
                    <a:pt x="4743974" y="456602"/>
                  </a:lnTo>
                  <a:lnTo>
                    <a:pt x="4705414" y="433386"/>
                  </a:lnTo>
                  <a:lnTo>
                    <a:pt x="4666495" y="410713"/>
                  </a:lnTo>
                  <a:lnTo>
                    <a:pt x="4627221" y="388589"/>
                  </a:lnTo>
                  <a:lnTo>
                    <a:pt x="4587598" y="367018"/>
                  </a:lnTo>
                  <a:lnTo>
                    <a:pt x="4547632" y="346006"/>
                  </a:lnTo>
                  <a:lnTo>
                    <a:pt x="4507327" y="325558"/>
                  </a:lnTo>
                  <a:lnTo>
                    <a:pt x="4466688" y="305679"/>
                  </a:lnTo>
                  <a:lnTo>
                    <a:pt x="4425721" y="286375"/>
                  </a:lnTo>
                  <a:lnTo>
                    <a:pt x="4384432" y="267650"/>
                  </a:lnTo>
                  <a:lnTo>
                    <a:pt x="4342825" y="249511"/>
                  </a:lnTo>
                  <a:lnTo>
                    <a:pt x="4300905" y="231961"/>
                  </a:lnTo>
                  <a:lnTo>
                    <a:pt x="4258678" y="215007"/>
                  </a:lnTo>
                  <a:lnTo>
                    <a:pt x="4216149" y="198654"/>
                  </a:lnTo>
                  <a:lnTo>
                    <a:pt x="4173324" y="182906"/>
                  </a:lnTo>
                  <a:lnTo>
                    <a:pt x="4130207" y="167770"/>
                  </a:lnTo>
                  <a:lnTo>
                    <a:pt x="4086804" y="153250"/>
                  </a:lnTo>
                  <a:lnTo>
                    <a:pt x="4043120" y="139351"/>
                  </a:lnTo>
                  <a:lnTo>
                    <a:pt x="3999160" y="126080"/>
                  </a:lnTo>
                  <a:lnTo>
                    <a:pt x="3954930" y="113441"/>
                  </a:lnTo>
                  <a:lnTo>
                    <a:pt x="3910435" y="101439"/>
                  </a:lnTo>
                  <a:lnTo>
                    <a:pt x="3865679" y="90079"/>
                  </a:lnTo>
                  <a:lnTo>
                    <a:pt x="3820669" y="79368"/>
                  </a:lnTo>
                  <a:lnTo>
                    <a:pt x="3775409" y="69309"/>
                  </a:lnTo>
                  <a:lnTo>
                    <a:pt x="3729905" y="59909"/>
                  </a:lnTo>
                  <a:lnTo>
                    <a:pt x="3684162" y="51172"/>
                  </a:lnTo>
                  <a:lnTo>
                    <a:pt x="3638186" y="43105"/>
                  </a:lnTo>
                  <a:lnTo>
                    <a:pt x="3591980" y="35711"/>
                  </a:lnTo>
                  <a:lnTo>
                    <a:pt x="3545552" y="28997"/>
                  </a:lnTo>
                  <a:lnTo>
                    <a:pt x="3498905" y="22967"/>
                  </a:lnTo>
                  <a:lnTo>
                    <a:pt x="3452045" y="17627"/>
                  </a:lnTo>
                  <a:lnTo>
                    <a:pt x="3404978" y="12981"/>
                  </a:lnTo>
                  <a:lnTo>
                    <a:pt x="3357709" y="9037"/>
                  </a:lnTo>
                  <a:lnTo>
                    <a:pt x="3310242" y="5797"/>
                  </a:lnTo>
                  <a:lnTo>
                    <a:pt x="3262584" y="3269"/>
                  </a:lnTo>
                  <a:lnTo>
                    <a:pt x="3214739" y="1456"/>
                  </a:lnTo>
                  <a:lnTo>
                    <a:pt x="3166712" y="364"/>
                  </a:lnTo>
                  <a:lnTo>
                    <a:pt x="3118510" y="0"/>
                  </a:lnTo>
                  <a:close/>
                </a:path>
              </a:pathLst>
            </a:custGeom>
            <a:solidFill>
              <a:srgbClr val="ED651C"/>
            </a:solidFill>
          </p:spPr>
          <p:txBody>
            <a:bodyPr wrap="square" lIns="0" tIns="0" rIns="0" bIns="0" rtlCol="0"/>
            <a:lstStyle/>
            <a:p>
              <a:endParaRPr/>
            </a:p>
          </p:txBody>
        </p:sp>
        <p:sp>
          <p:nvSpPr>
            <p:cNvPr id="8" name="object 8"/>
            <p:cNvSpPr/>
            <p:nvPr/>
          </p:nvSpPr>
          <p:spPr>
            <a:xfrm>
              <a:off x="2237306" y="8632822"/>
              <a:ext cx="2416810" cy="2416810"/>
            </a:xfrm>
            <a:custGeom>
              <a:avLst/>
              <a:gdLst/>
              <a:ahLst/>
              <a:cxnLst/>
              <a:rect l="l" t="t" r="r" b="b"/>
              <a:pathLst>
                <a:path w="2416810" h="2416809">
                  <a:moveTo>
                    <a:pt x="2416713" y="0"/>
                  </a:moveTo>
                  <a:lnTo>
                    <a:pt x="0" y="0"/>
                  </a:lnTo>
                  <a:lnTo>
                    <a:pt x="0" y="2416713"/>
                  </a:lnTo>
                  <a:lnTo>
                    <a:pt x="2416713" y="2416713"/>
                  </a:lnTo>
                  <a:lnTo>
                    <a:pt x="2416713" y="0"/>
                  </a:lnTo>
                  <a:close/>
                </a:path>
              </a:pathLst>
            </a:custGeom>
            <a:solidFill>
              <a:srgbClr val="FFFFFF"/>
            </a:solidFill>
          </p:spPr>
          <p:txBody>
            <a:bodyPr wrap="square" lIns="0" tIns="0" rIns="0" bIns="0" rtlCol="0"/>
            <a:lstStyle/>
            <a:p>
              <a:endParaRPr/>
            </a:p>
          </p:txBody>
        </p:sp>
        <p:sp>
          <p:nvSpPr>
            <p:cNvPr id="9" name="object 9"/>
            <p:cNvSpPr/>
            <p:nvPr/>
          </p:nvSpPr>
          <p:spPr>
            <a:xfrm>
              <a:off x="4070674" y="9381543"/>
              <a:ext cx="83820" cy="83820"/>
            </a:xfrm>
            <a:custGeom>
              <a:avLst/>
              <a:gdLst/>
              <a:ahLst/>
              <a:cxnLst/>
              <a:rect l="l" t="t" r="r" b="b"/>
              <a:pathLst>
                <a:path w="83820" h="83820">
                  <a:moveTo>
                    <a:pt x="41664" y="0"/>
                  </a:moveTo>
                  <a:lnTo>
                    <a:pt x="0" y="41664"/>
                  </a:lnTo>
                  <a:lnTo>
                    <a:pt x="41664" y="83329"/>
                  </a:lnTo>
                  <a:lnTo>
                    <a:pt x="83339" y="41664"/>
                  </a:lnTo>
                  <a:lnTo>
                    <a:pt x="41664" y="0"/>
                  </a:lnTo>
                  <a:close/>
                </a:path>
              </a:pathLst>
            </a:custGeom>
            <a:solidFill>
              <a:srgbClr val="000000"/>
            </a:solidFill>
          </p:spPr>
          <p:txBody>
            <a:bodyPr wrap="square" lIns="0" tIns="0" rIns="0" bIns="0" rtlCol="0"/>
            <a:lstStyle/>
            <a:p>
              <a:endParaRPr/>
            </a:p>
          </p:txBody>
        </p:sp>
        <p:pic>
          <p:nvPicPr>
            <p:cNvPr id="10" name="object 10"/>
            <p:cNvPicPr/>
            <p:nvPr/>
          </p:nvPicPr>
          <p:blipFill>
            <a:blip r:embed="rId5" cstate="print"/>
            <a:stretch>
              <a:fillRect/>
            </a:stretch>
          </p:blipFill>
          <p:spPr>
            <a:xfrm>
              <a:off x="2403975" y="8714868"/>
              <a:ext cx="2083375" cy="2083375"/>
            </a:xfrm>
            <a:prstGeom prst="rect">
              <a:avLst/>
            </a:prstGeom>
          </p:spPr>
        </p:pic>
        <p:sp>
          <p:nvSpPr>
            <p:cNvPr id="11" name="object 11"/>
            <p:cNvSpPr/>
            <p:nvPr/>
          </p:nvSpPr>
          <p:spPr>
            <a:xfrm>
              <a:off x="1644209" y="5257670"/>
              <a:ext cx="4535805" cy="2955290"/>
            </a:xfrm>
            <a:custGeom>
              <a:avLst/>
              <a:gdLst/>
              <a:ahLst/>
              <a:cxnLst/>
              <a:rect l="l" t="t" r="r" b="b"/>
              <a:pathLst>
                <a:path w="4535805" h="2955290">
                  <a:moveTo>
                    <a:pt x="1771928" y="1861608"/>
                  </a:moveTo>
                  <a:lnTo>
                    <a:pt x="1181973" y="1861608"/>
                  </a:lnTo>
                  <a:lnTo>
                    <a:pt x="510781" y="2739645"/>
                  </a:lnTo>
                  <a:lnTo>
                    <a:pt x="954021" y="2954933"/>
                  </a:lnTo>
                  <a:lnTo>
                    <a:pt x="1771928" y="1861608"/>
                  </a:lnTo>
                  <a:close/>
                </a:path>
                <a:path w="4535805" h="2955290">
                  <a:moveTo>
                    <a:pt x="1059554" y="0"/>
                  </a:moveTo>
                  <a:lnTo>
                    <a:pt x="1003921" y="990"/>
                  </a:lnTo>
                  <a:lnTo>
                    <a:pt x="949591" y="3960"/>
                  </a:lnTo>
                  <a:lnTo>
                    <a:pt x="896564" y="8911"/>
                  </a:lnTo>
                  <a:lnTo>
                    <a:pt x="844840" y="15842"/>
                  </a:lnTo>
                  <a:lnTo>
                    <a:pt x="794419" y="24754"/>
                  </a:lnTo>
                  <a:lnTo>
                    <a:pt x="745300" y="35646"/>
                  </a:lnTo>
                  <a:lnTo>
                    <a:pt x="697485" y="48518"/>
                  </a:lnTo>
                  <a:lnTo>
                    <a:pt x="650972" y="63370"/>
                  </a:lnTo>
                  <a:lnTo>
                    <a:pt x="605762" y="80204"/>
                  </a:lnTo>
                  <a:lnTo>
                    <a:pt x="561855" y="99017"/>
                  </a:lnTo>
                  <a:lnTo>
                    <a:pt x="519251" y="119811"/>
                  </a:lnTo>
                  <a:lnTo>
                    <a:pt x="477950" y="142585"/>
                  </a:lnTo>
                  <a:lnTo>
                    <a:pt x="437951" y="167340"/>
                  </a:lnTo>
                  <a:lnTo>
                    <a:pt x="399256" y="194075"/>
                  </a:lnTo>
                  <a:lnTo>
                    <a:pt x="361863" y="222791"/>
                  </a:lnTo>
                  <a:lnTo>
                    <a:pt x="325773" y="253487"/>
                  </a:lnTo>
                  <a:lnTo>
                    <a:pt x="290985" y="286164"/>
                  </a:lnTo>
                  <a:lnTo>
                    <a:pt x="257501" y="320821"/>
                  </a:lnTo>
                  <a:lnTo>
                    <a:pt x="224311" y="358513"/>
                  </a:lnTo>
                  <a:lnTo>
                    <a:pt x="193411" y="397293"/>
                  </a:lnTo>
                  <a:lnTo>
                    <a:pt x="164799" y="437161"/>
                  </a:lnTo>
                  <a:lnTo>
                    <a:pt x="138476" y="478118"/>
                  </a:lnTo>
                  <a:lnTo>
                    <a:pt x="114443" y="520162"/>
                  </a:lnTo>
                  <a:lnTo>
                    <a:pt x="92698" y="563295"/>
                  </a:lnTo>
                  <a:lnTo>
                    <a:pt x="73243" y="607516"/>
                  </a:lnTo>
                  <a:lnTo>
                    <a:pt x="56076" y="652825"/>
                  </a:lnTo>
                  <a:lnTo>
                    <a:pt x="41199" y="699223"/>
                  </a:lnTo>
                  <a:lnTo>
                    <a:pt x="28610" y="746708"/>
                  </a:lnTo>
                  <a:lnTo>
                    <a:pt x="18310" y="795281"/>
                  </a:lnTo>
                  <a:lnTo>
                    <a:pt x="10299" y="844943"/>
                  </a:lnTo>
                  <a:lnTo>
                    <a:pt x="4577" y="895692"/>
                  </a:lnTo>
                  <a:lnTo>
                    <a:pt x="1144" y="947530"/>
                  </a:lnTo>
                  <a:lnTo>
                    <a:pt x="0" y="1000456"/>
                  </a:lnTo>
                  <a:lnTo>
                    <a:pt x="1179" y="1056376"/>
                  </a:lnTo>
                  <a:lnTo>
                    <a:pt x="4727" y="1110997"/>
                  </a:lnTo>
                  <a:lnTo>
                    <a:pt x="10637" y="1163905"/>
                  </a:lnTo>
                  <a:lnTo>
                    <a:pt x="18911" y="1215236"/>
                  </a:lnTo>
                  <a:lnTo>
                    <a:pt x="29549" y="1264992"/>
                  </a:lnTo>
                  <a:lnTo>
                    <a:pt x="42551" y="1313171"/>
                  </a:lnTo>
                  <a:lnTo>
                    <a:pt x="57916" y="1359775"/>
                  </a:lnTo>
                  <a:lnTo>
                    <a:pt x="75646" y="1404803"/>
                  </a:lnTo>
                  <a:lnTo>
                    <a:pt x="95739" y="1448255"/>
                  </a:lnTo>
                  <a:lnTo>
                    <a:pt x="118197" y="1490131"/>
                  </a:lnTo>
                  <a:lnTo>
                    <a:pt x="143018" y="1530431"/>
                  </a:lnTo>
                  <a:lnTo>
                    <a:pt x="170204" y="1569155"/>
                  </a:lnTo>
                  <a:lnTo>
                    <a:pt x="199861" y="1606422"/>
                  </a:lnTo>
                  <a:lnTo>
                    <a:pt x="231666" y="1641874"/>
                  </a:lnTo>
                  <a:lnTo>
                    <a:pt x="265944" y="1675869"/>
                  </a:lnTo>
                  <a:lnTo>
                    <a:pt x="300749" y="1707400"/>
                  </a:lnTo>
                  <a:lnTo>
                    <a:pt x="337621" y="1736863"/>
                  </a:lnTo>
                  <a:lnTo>
                    <a:pt x="376560" y="1764258"/>
                  </a:lnTo>
                  <a:lnTo>
                    <a:pt x="417567" y="1789586"/>
                  </a:lnTo>
                  <a:lnTo>
                    <a:pt x="460641" y="1812847"/>
                  </a:lnTo>
                  <a:lnTo>
                    <a:pt x="505783" y="1834040"/>
                  </a:lnTo>
                  <a:lnTo>
                    <a:pt x="552994" y="1853165"/>
                  </a:lnTo>
                  <a:lnTo>
                    <a:pt x="602098" y="1869964"/>
                  </a:lnTo>
                  <a:lnTo>
                    <a:pt x="650513" y="1884179"/>
                  </a:lnTo>
                  <a:lnTo>
                    <a:pt x="698240" y="1895809"/>
                  </a:lnTo>
                  <a:lnTo>
                    <a:pt x="745278" y="1904855"/>
                  </a:lnTo>
                  <a:lnTo>
                    <a:pt x="791627" y="1911316"/>
                  </a:lnTo>
                  <a:lnTo>
                    <a:pt x="837287" y="1915193"/>
                  </a:lnTo>
                  <a:lnTo>
                    <a:pt x="882258" y="1916485"/>
                  </a:lnTo>
                  <a:lnTo>
                    <a:pt x="928105" y="1914961"/>
                  </a:lnTo>
                  <a:lnTo>
                    <a:pt x="975595" y="1910388"/>
                  </a:lnTo>
                  <a:lnTo>
                    <a:pt x="1024727" y="1902767"/>
                  </a:lnTo>
                  <a:lnTo>
                    <a:pt x="1075501" y="1892097"/>
                  </a:lnTo>
                  <a:lnTo>
                    <a:pt x="1127916" y="1878377"/>
                  </a:lnTo>
                  <a:lnTo>
                    <a:pt x="1181973" y="1861608"/>
                  </a:lnTo>
                  <a:lnTo>
                    <a:pt x="1771928" y="1861608"/>
                  </a:lnTo>
                  <a:lnTo>
                    <a:pt x="1817745" y="1799784"/>
                  </a:lnTo>
                  <a:lnTo>
                    <a:pt x="1852124" y="1750953"/>
                  </a:lnTo>
                  <a:lnTo>
                    <a:pt x="1884538" y="1702448"/>
                  </a:lnTo>
                  <a:lnTo>
                    <a:pt x="1914988" y="1654271"/>
                  </a:lnTo>
                  <a:lnTo>
                    <a:pt x="1943540" y="1606302"/>
                  </a:lnTo>
                  <a:lnTo>
                    <a:pt x="1969994" y="1558900"/>
                  </a:lnTo>
                  <a:lnTo>
                    <a:pt x="1994550" y="1511706"/>
                  </a:lnTo>
                  <a:lnTo>
                    <a:pt x="2011055" y="1477466"/>
                  </a:lnTo>
                  <a:lnTo>
                    <a:pt x="1067997" y="1477466"/>
                  </a:lnTo>
                  <a:lnTo>
                    <a:pt x="1013384" y="1475355"/>
                  </a:lnTo>
                  <a:lnTo>
                    <a:pt x="961410" y="1469023"/>
                  </a:lnTo>
                  <a:lnTo>
                    <a:pt x="912073" y="1458469"/>
                  </a:lnTo>
                  <a:lnTo>
                    <a:pt x="865374" y="1443694"/>
                  </a:lnTo>
                  <a:lnTo>
                    <a:pt x="821314" y="1424698"/>
                  </a:lnTo>
                  <a:lnTo>
                    <a:pt x="779891" y="1401481"/>
                  </a:lnTo>
                  <a:lnTo>
                    <a:pt x="741107" y="1374043"/>
                  </a:lnTo>
                  <a:lnTo>
                    <a:pt x="704962" y="1342384"/>
                  </a:lnTo>
                  <a:lnTo>
                    <a:pt x="672181" y="1308405"/>
                  </a:lnTo>
                  <a:lnTo>
                    <a:pt x="643256" y="1272134"/>
                  </a:lnTo>
                  <a:lnTo>
                    <a:pt x="618189" y="1233568"/>
                  </a:lnTo>
                  <a:lnTo>
                    <a:pt x="596978" y="1192710"/>
                  </a:lnTo>
                  <a:lnTo>
                    <a:pt x="579624" y="1149558"/>
                  </a:lnTo>
                  <a:lnTo>
                    <a:pt x="566126" y="1104113"/>
                  </a:lnTo>
                  <a:lnTo>
                    <a:pt x="556485" y="1056376"/>
                  </a:lnTo>
                  <a:lnTo>
                    <a:pt x="550701" y="1006345"/>
                  </a:lnTo>
                  <a:lnTo>
                    <a:pt x="548773" y="954021"/>
                  </a:lnTo>
                  <a:lnTo>
                    <a:pt x="551147" y="900198"/>
                  </a:lnTo>
                  <a:lnTo>
                    <a:pt x="558271" y="848486"/>
                  </a:lnTo>
                  <a:lnTo>
                    <a:pt x="570143" y="798885"/>
                  </a:lnTo>
                  <a:lnTo>
                    <a:pt x="586765" y="751396"/>
                  </a:lnTo>
                  <a:lnTo>
                    <a:pt x="608135" y="706017"/>
                  </a:lnTo>
                  <a:lnTo>
                    <a:pt x="634255" y="662748"/>
                  </a:lnTo>
                  <a:lnTo>
                    <a:pt x="665123" y="621591"/>
                  </a:lnTo>
                  <a:lnTo>
                    <a:pt x="700741" y="582544"/>
                  </a:lnTo>
                  <a:lnTo>
                    <a:pt x="737877" y="548904"/>
                  </a:lnTo>
                  <a:lnTo>
                    <a:pt x="777518" y="519750"/>
                  </a:lnTo>
                  <a:lnTo>
                    <a:pt x="819666" y="495081"/>
                  </a:lnTo>
                  <a:lnTo>
                    <a:pt x="864320" y="474898"/>
                  </a:lnTo>
                  <a:lnTo>
                    <a:pt x="911480" y="459200"/>
                  </a:lnTo>
                  <a:lnTo>
                    <a:pt x="961146" y="447988"/>
                  </a:lnTo>
                  <a:lnTo>
                    <a:pt x="1013319" y="441261"/>
                  </a:lnTo>
                  <a:lnTo>
                    <a:pt x="1067997" y="439018"/>
                  </a:lnTo>
                  <a:lnTo>
                    <a:pt x="1985700" y="439018"/>
                  </a:lnTo>
                  <a:lnTo>
                    <a:pt x="1960385" y="402206"/>
                  </a:lnTo>
                  <a:lnTo>
                    <a:pt x="1929898" y="362620"/>
                  </a:lnTo>
                  <a:lnTo>
                    <a:pt x="1896972" y="324235"/>
                  </a:lnTo>
                  <a:lnTo>
                    <a:pt x="1861608" y="287050"/>
                  </a:lnTo>
                  <a:lnTo>
                    <a:pt x="1829010" y="256042"/>
                  </a:lnTo>
                  <a:lnTo>
                    <a:pt x="1795005" y="226806"/>
                  </a:lnTo>
                  <a:lnTo>
                    <a:pt x="1759593" y="199341"/>
                  </a:lnTo>
                  <a:lnTo>
                    <a:pt x="1722774" y="173649"/>
                  </a:lnTo>
                  <a:lnTo>
                    <a:pt x="1684547" y="149728"/>
                  </a:lnTo>
                  <a:lnTo>
                    <a:pt x="1644913" y="127579"/>
                  </a:lnTo>
                  <a:lnTo>
                    <a:pt x="1603872" y="107202"/>
                  </a:lnTo>
                  <a:lnTo>
                    <a:pt x="1561424" y="88597"/>
                  </a:lnTo>
                  <a:lnTo>
                    <a:pt x="1517569" y="71763"/>
                  </a:lnTo>
                  <a:lnTo>
                    <a:pt x="1472306" y="56702"/>
                  </a:lnTo>
                  <a:lnTo>
                    <a:pt x="1425637" y="43412"/>
                  </a:lnTo>
                  <a:lnTo>
                    <a:pt x="1377561" y="31895"/>
                  </a:lnTo>
                  <a:lnTo>
                    <a:pt x="1328077" y="22149"/>
                  </a:lnTo>
                  <a:lnTo>
                    <a:pt x="1277186" y="14175"/>
                  </a:lnTo>
                  <a:lnTo>
                    <a:pt x="1224889" y="7973"/>
                  </a:lnTo>
                  <a:lnTo>
                    <a:pt x="1171184" y="3543"/>
                  </a:lnTo>
                  <a:lnTo>
                    <a:pt x="1116073" y="885"/>
                  </a:lnTo>
                  <a:lnTo>
                    <a:pt x="1059554" y="0"/>
                  </a:lnTo>
                  <a:close/>
                </a:path>
                <a:path w="4535805" h="2955290">
                  <a:moveTo>
                    <a:pt x="1985700" y="439018"/>
                  </a:moveTo>
                  <a:lnTo>
                    <a:pt x="1067997" y="439018"/>
                  </a:lnTo>
                  <a:lnTo>
                    <a:pt x="1120764" y="441195"/>
                  </a:lnTo>
                  <a:lnTo>
                    <a:pt x="1171420" y="447725"/>
                  </a:lnTo>
                  <a:lnTo>
                    <a:pt x="1219966" y="458608"/>
                  </a:lnTo>
                  <a:lnTo>
                    <a:pt x="1266401" y="473844"/>
                  </a:lnTo>
                  <a:lnTo>
                    <a:pt x="1310725" y="493434"/>
                  </a:lnTo>
                  <a:lnTo>
                    <a:pt x="1352938" y="517377"/>
                  </a:lnTo>
                  <a:lnTo>
                    <a:pt x="1393041" y="545673"/>
                  </a:lnTo>
                  <a:lnTo>
                    <a:pt x="1431032" y="578322"/>
                  </a:lnTo>
                  <a:lnTo>
                    <a:pt x="1463813" y="612196"/>
                  </a:lnTo>
                  <a:lnTo>
                    <a:pt x="1492737" y="648155"/>
                  </a:lnTo>
                  <a:lnTo>
                    <a:pt x="1517805" y="686198"/>
                  </a:lnTo>
                  <a:lnTo>
                    <a:pt x="1539016" y="726327"/>
                  </a:lnTo>
                  <a:lnTo>
                    <a:pt x="1556370" y="768540"/>
                  </a:lnTo>
                  <a:lnTo>
                    <a:pt x="1569867" y="812838"/>
                  </a:lnTo>
                  <a:lnTo>
                    <a:pt x="1579508" y="859221"/>
                  </a:lnTo>
                  <a:lnTo>
                    <a:pt x="1585293" y="907689"/>
                  </a:lnTo>
                  <a:lnTo>
                    <a:pt x="1587221" y="958242"/>
                  </a:lnTo>
                  <a:lnTo>
                    <a:pt x="1584846" y="1009229"/>
                  </a:lnTo>
                  <a:lnTo>
                    <a:pt x="1577723" y="1058765"/>
                  </a:lnTo>
                  <a:lnTo>
                    <a:pt x="1565850" y="1106849"/>
                  </a:lnTo>
                  <a:lnTo>
                    <a:pt x="1549229" y="1153481"/>
                  </a:lnTo>
                  <a:lnTo>
                    <a:pt x="1527858" y="1198663"/>
                  </a:lnTo>
                  <a:lnTo>
                    <a:pt x="1501739" y="1242393"/>
                  </a:lnTo>
                  <a:lnTo>
                    <a:pt x="1470870" y="1284671"/>
                  </a:lnTo>
                  <a:lnTo>
                    <a:pt x="1435253" y="1325498"/>
                  </a:lnTo>
                  <a:lnTo>
                    <a:pt x="1397196" y="1361116"/>
                  </a:lnTo>
                  <a:lnTo>
                    <a:pt x="1356896" y="1391984"/>
                  </a:lnTo>
                  <a:lnTo>
                    <a:pt x="1314354" y="1418104"/>
                  </a:lnTo>
                  <a:lnTo>
                    <a:pt x="1269568" y="1439474"/>
                  </a:lnTo>
                  <a:lnTo>
                    <a:pt x="1222540" y="1456096"/>
                  </a:lnTo>
                  <a:lnTo>
                    <a:pt x="1173268" y="1467968"/>
                  </a:lnTo>
                  <a:lnTo>
                    <a:pt x="1121754" y="1475092"/>
                  </a:lnTo>
                  <a:lnTo>
                    <a:pt x="1067997" y="1477466"/>
                  </a:lnTo>
                  <a:lnTo>
                    <a:pt x="2011055" y="1477466"/>
                  </a:lnTo>
                  <a:lnTo>
                    <a:pt x="2037848" y="1418104"/>
                  </a:lnTo>
                  <a:lnTo>
                    <a:pt x="2056432" y="1372086"/>
                  </a:lnTo>
                  <a:lnTo>
                    <a:pt x="2073130" y="1326201"/>
                  </a:lnTo>
                  <a:lnTo>
                    <a:pt x="2087864" y="1280644"/>
                  </a:lnTo>
                  <a:lnTo>
                    <a:pt x="2100633" y="1235413"/>
                  </a:lnTo>
                  <a:lnTo>
                    <a:pt x="2111438" y="1190511"/>
                  </a:lnTo>
                  <a:lnTo>
                    <a:pt x="2120278" y="1145935"/>
                  </a:lnTo>
                  <a:lnTo>
                    <a:pt x="2127154" y="1101687"/>
                  </a:lnTo>
                  <a:lnTo>
                    <a:pt x="2132065" y="1057766"/>
                  </a:lnTo>
                  <a:lnTo>
                    <a:pt x="2135012" y="1014172"/>
                  </a:lnTo>
                  <a:lnTo>
                    <a:pt x="2135994" y="970906"/>
                  </a:lnTo>
                  <a:lnTo>
                    <a:pt x="2134775" y="916910"/>
                  </a:lnTo>
                  <a:lnTo>
                    <a:pt x="2131116" y="864115"/>
                  </a:lnTo>
                  <a:lnTo>
                    <a:pt x="2125018" y="812520"/>
                  </a:lnTo>
                  <a:lnTo>
                    <a:pt x="2116482" y="762126"/>
                  </a:lnTo>
                  <a:lnTo>
                    <a:pt x="2105506" y="712933"/>
                  </a:lnTo>
                  <a:lnTo>
                    <a:pt x="2092091" y="664941"/>
                  </a:lnTo>
                  <a:lnTo>
                    <a:pt x="2076238" y="618150"/>
                  </a:lnTo>
                  <a:lnTo>
                    <a:pt x="2057945" y="572560"/>
                  </a:lnTo>
                  <a:lnTo>
                    <a:pt x="2037213" y="528170"/>
                  </a:lnTo>
                  <a:lnTo>
                    <a:pt x="2014043" y="484981"/>
                  </a:lnTo>
                  <a:lnTo>
                    <a:pt x="1988434" y="442994"/>
                  </a:lnTo>
                  <a:lnTo>
                    <a:pt x="1985700" y="439018"/>
                  </a:lnTo>
                  <a:close/>
                </a:path>
                <a:path w="4535805" h="2955290">
                  <a:moveTo>
                    <a:pt x="4171165" y="1861608"/>
                  </a:moveTo>
                  <a:lnTo>
                    <a:pt x="3581210" y="1861608"/>
                  </a:lnTo>
                  <a:lnTo>
                    <a:pt x="2910018" y="2739645"/>
                  </a:lnTo>
                  <a:lnTo>
                    <a:pt x="3353258" y="2954933"/>
                  </a:lnTo>
                  <a:lnTo>
                    <a:pt x="4171165" y="1861608"/>
                  </a:lnTo>
                  <a:close/>
                </a:path>
                <a:path w="4535805" h="2955290">
                  <a:moveTo>
                    <a:pt x="3458791" y="0"/>
                  </a:moveTo>
                  <a:lnTo>
                    <a:pt x="3403158" y="990"/>
                  </a:lnTo>
                  <a:lnTo>
                    <a:pt x="3348828" y="3960"/>
                  </a:lnTo>
                  <a:lnTo>
                    <a:pt x="3295801" y="8911"/>
                  </a:lnTo>
                  <a:lnTo>
                    <a:pt x="3244077" y="15842"/>
                  </a:lnTo>
                  <a:lnTo>
                    <a:pt x="3193656" y="24754"/>
                  </a:lnTo>
                  <a:lnTo>
                    <a:pt x="3144537" y="35646"/>
                  </a:lnTo>
                  <a:lnTo>
                    <a:pt x="3096722" y="48518"/>
                  </a:lnTo>
                  <a:lnTo>
                    <a:pt x="3050209" y="63370"/>
                  </a:lnTo>
                  <a:lnTo>
                    <a:pt x="3004999" y="80204"/>
                  </a:lnTo>
                  <a:lnTo>
                    <a:pt x="2961092" y="99017"/>
                  </a:lnTo>
                  <a:lnTo>
                    <a:pt x="2918488" y="119811"/>
                  </a:lnTo>
                  <a:lnTo>
                    <a:pt x="2877187" y="142585"/>
                  </a:lnTo>
                  <a:lnTo>
                    <a:pt x="2837188" y="167340"/>
                  </a:lnTo>
                  <a:lnTo>
                    <a:pt x="2798493" y="194075"/>
                  </a:lnTo>
                  <a:lnTo>
                    <a:pt x="2761100" y="222791"/>
                  </a:lnTo>
                  <a:lnTo>
                    <a:pt x="2725010" y="253487"/>
                  </a:lnTo>
                  <a:lnTo>
                    <a:pt x="2690222" y="286164"/>
                  </a:lnTo>
                  <a:lnTo>
                    <a:pt x="2656738" y="320821"/>
                  </a:lnTo>
                  <a:lnTo>
                    <a:pt x="2623548" y="358513"/>
                  </a:lnTo>
                  <a:lnTo>
                    <a:pt x="2592648" y="397293"/>
                  </a:lnTo>
                  <a:lnTo>
                    <a:pt x="2564036" y="437161"/>
                  </a:lnTo>
                  <a:lnTo>
                    <a:pt x="2537714" y="478118"/>
                  </a:lnTo>
                  <a:lnTo>
                    <a:pt x="2513680" y="520162"/>
                  </a:lnTo>
                  <a:lnTo>
                    <a:pt x="2491936" y="563295"/>
                  </a:lnTo>
                  <a:lnTo>
                    <a:pt x="2472480" y="607516"/>
                  </a:lnTo>
                  <a:lnTo>
                    <a:pt x="2455313" y="652825"/>
                  </a:lnTo>
                  <a:lnTo>
                    <a:pt x="2440436" y="699223"/>
                  </a:lnTo>
                  <a:lnTo>
                    <a:pt x="2427847" y="746708"/>
                  </a:lnTo>
                  <a:lnTo>
                    <a:pt x="2417547" y="795281"/>
                  </a:lnTo>
                  <a:lnTo>
                    <a:pt x="2409536" y="844943"/>
                  </a:lnTo>
                  <a:lnTo>
                    <a:pt x="2403814" y="895692"/>
                  </a:lnTo>
                  <a:lnTo>
                    <a:pt x="2400381" y="947530"/>
                  </a:lnTo>
                  <a:lnTo>
                    <a:pt x="2399237" y="1000456"/>
                  </a:lnTo>
                  <a:lnTo>
                    <a:pt x="2400416" y="1056376"/>
                  </a:lnTo>
                  <a:lnTo>
                    <a:pt x="2403964" y="1110997"/>
                  </a:lnTo>
                  <a:lnTo>
                    <a:pt x="2409874" y="1163905"/>
                  </a:lnTo>
                  <a:lnTo>
                    <a:pt x="2418148" y="1215236"/>
                  </a:lnTo>
                  <a:lnTo>
                    <a:pt x="2428786" y="1264992"/>
                  </a:lnTo>
                  <a:lnTo>
                    <a:pt x="2441788" y="1313171"/>
                  </a:lnTo>
                  <a:lnTo>
                    <a:pt x="2457153" y="1359775"/>
                  </a:lnTo>
                  <a:lnTo>
                    <a:pt x="2474883" y="1404803"/>
                  </a:lnTo>
                  <a:lnTo>
                    <a:pt x="2494976" y="1448255"/>
                  </a:lnTo>
                  <a:lnTo>
                    <a:pt x="2517434" y="1490131"/>
                  </a:lnTo>
                  <a:lnTo>
                    <a:pt x="2542255" y="1530431"/>
                  </a:lnTo>
                  <a:lnTo>
                    <a:pt x="2569441" y="1569155"/>
                  </a:lnTo>
                  <a:lnTo>
                    <a:pt x="2599098" y="1606422"/>
                  </a:lnTo>
                  <a:lnTo>
                    <a:pt x="2630903" y="1641874"/>
                  </a:lnTo>
                  <a:lnTo>
                    <a:pt x="2665181" y="1675869"/>
                  </a:lnTo>
                  <a:lnTo>
                    <a:pt x="2699986" y="1707400"/>
                  </a:lnTo>
                  <a:lnTo>
                    <a:pt x="2736858" y="1736863"/>
                  </a:lnTo>
                  <a:lnTo>
                    <a:pt x="2775797" y="1764258"/>
                  </a:lnTo>
                  <a:lnTo>
                    <a:pt x="2816804" y="1789586"/>
                  </a:lnTo>
                  <a:lnTo>
                    <a:pt x="2859878" y="1812847"/>
                  </a:lnTo>
                  <a:lnTo>
                    <a:pt x="2905020" y="1834040"/>
                  </a:lnTo>
                  <a:lnTo>
                    <a:pt x="2952231" y="1853165"/>
                  </a:lnTo>
                  <a:lnTo>
                    <a:pt x="3001335" y="1869964"/>
                  </a:lnTo>
                  <a:lnTo>
                    <a:pt x="3049750" y="1884179"/>
                  </a:lnTo>
                  <a:lnTo>
                    <a:pt x="3097477" y="1895809"/>
                  </a:lnTo>
                  <a:lnTo>
                    <a:pt x="3144515" y="1904855"/>
                  </a:lnTo>
                  <a:lnTo>
                    <a:pt x="3190864" y="1911316"/>
                  </a:lnTo>
                  <a:lnTo>
                    <a:pt x="3236524" y="1915193"/>
                  </a:lnTo>
                  <a:lnTo>
                    <a:pt x="3281495" y="1916485"/>
                  </a:lnTo>
                  <a:lnTo>
                    <a:pt x="3327342" y="1914961"/>
                  </a:lnTo>
                  <a:lnTo>
                    <a:pt x="3374832" y="1910388"/>
                  </a:lnTo>
                  <a:lnTo>
                    <a:pt x="3423964" y="1902767"/>
                  </a:lnTo>
                  <a:lnTo>
                    <a:pt x="3474738" y="1892097"/>
                  </a:lnTo>
                  <a:lnTo>
                    <a:pt x="3527153" y="1878377"/>
                  </a:lnTo>
                  <a:lnTo>
                    <a:pt x="3581210" y="1861608"/>
                  </a:lnTo>
                  <a:lnTo>
                    <a:pt x="4171165" y="1861608"/>
                  </a:lnTo>
                  <a:lnTo>
                    <a:pt x="4216982" y="1799784"/>
                  </a:lnTo>
                  <a:lnTo>
                    <a:pt x="4251361" y="1750953"/>
                  </a:lnTo>
                  <a:lnTo>
                    <a:pt x="4283775" y="1702448"/>
                  </a:lnTo>
                  <a:lnTo>
                    <a:pt x="4314225" y="1654271"/>
                  </a:lnTo>
                  <a:lnTo>
                    <a:pt x="4342777" y="1606302"/>
                  </a:lnTo>
                  <a:lnTo>
                    <a:pt x="4369231" y="1558900"/>
                  </a:lnTo>
                  <a:lnTo>
                    <a:pt x="4393787" y="1511706"/>
                  </a:lnTo>
                  <a:lnTo>
                    <a:pt x="4410292" y="1477466"/>
                  </a:lnTo>
                  <a:lnTo>
                    <a:pt x="3467234" y="1477466"/>
                  </a:lnTo>
                  <a:lnTo>
                    <a:pt x="3412621" y="1475355"/>
                  </a:lnTo>
                  <a:lnTo>
                    <a:pt x="3360647" y="1469023"/>
                  </a:lnTo>
                  <a:lnTo>
                    <a:pt x="3311310" y="1458469"/>
                  </a:lnTo>
                  <a:lnTo>
                    <a:pt x="3264611" y="1443694"/>
                  </a:lnTo>
                  <a:lnTo>
                    <a:pt x="3220551" y="1424698"/>
                  </a:lnTo>
                  <a:lnTo>
                    <a:pt x="3179128" y="1401481"/>
                  </a:lnTo>
                  <a:lnTo>
                    <a:pt x="3140345" y="1374043"/>
                  </a:lnTo>
                  <a:lnTo>
                    <a:pt x="3104199" y="1342384"/>
                  </a:lnTo>
                  <a:lnTo>
                    <a:pt x="3071418" y="1308405"/>
                  </a:lnTo>
                  <a:lnTo>
                    <a:pt x="3042493" y="1272134"/>
                  </a:lnTo>
                  <a:lnTo>
                    <a:pt x="3017426" y="1233568"/>
                  </a:lnTo>
                  <a:lnTo>
                    <a:pt x="2996215" y="1192710"/>
                  </a:lnTo>
                  <a:lnTo>
                    <a:pt x="2978861" y="1149558"/>
                  </a:lnTo>
                  <a:lnTo>
                    <a:pt x="2965363" y="1104113"/>
                  </a:lnTo>
                  <a:lnTo>
                    <a:pt x="2955723" y="1056376"/>
                  </a:lnTo>
                  <a:lnTo>
                    <a:pt x="2949938" y="1006345"/>
                  </a:lnTo>
                  <a:lnTo>
                    <a:pt x="2948010" y="954021"/>
                  </a:lnTo>
                  <a:lnTo>
                    <a:pt x="2950384" y="900198"/>
                  </a:lnTo>
                  <a:lnTo>
                    <a:pt x="2957508" y="848486"/>
                  </a:lnTo>
                  <a:lnTo>
                    <a:pt x="2969380" y="798885"/>
                  </a:lnTo>
                  <a:lnTo>
                    <a:pt x="2986002" y="751396"/>
                  </a:lnTo>
                  <a:lnTo>
                    <a:pt x="3007372" y="706017"/>
                  </a:lnTo>
                  <a:lnTo>
                    <a:pt x="3033492" y="662748"/>
                  </a:lnTo>
                  <a:lnTo>
                    <a:pt x="3064360" y="621591"/>
                  </a:lnTo>
                  <a:lnTo>
                    <a:pt x="3099978" y="582544"/>
                  </a:lnTo>
                  <a:lnTo>
                    <a:pt x="3137114" y="548904"/>
                  </a:lnTo>
                  <a:lnTo>
                    <a:pt x="3176755" y="519750"/>
                  </a:lnTo>
                  <a:lnTo>
                    <a:pt x="3218903" y="495081"/>
                  </a:lnTo>
                  <a:lnTo>
                    <a:pt x="3263557" y="474898"/>
                  </a:lnTo>
                  <a:lnTo>
                    <a:pt x="3310717" y="459200"/>
                  </a:lnTo>
                  <a:lnTo>
                    <a:pt x="3360383" y="447988"/>
                  </a:lnTo>
                  <a:lnTo>
                    <a:pt x="3412556" y="441261"/>
                  </a:lnTo>
                  <a:lnTo>
                    <a:pt x="3467234" y="439018"/>
                  </a:lnTo>
                  <a:lnTo>
                    <a:pt x="4384937" y="439018"/>
                  </a:lnTo>
                  <a:lnTo>
                    <a:pt x="4359622" y="402206"/>
                  </a:lnTo>
                  <a:lnTo>
                    <a:pt x="4329135" y="362620"/>
                  </a:lnTo>
                  <a:lnTo>
                    <a:pt x="4296209" y="324235"/>
                  </a:lnTo>
                  <a:lnTo>
                    <a:pt x="4260845" y="287050"/>
                  </a:lnTo>
                  <a:lnTo>
                    <a:pt x="4228247" y="256042"/>
                  </a:lnTo>
                  <a:lnTo>
                    <a:pt x="4194242" y="226806"/>
                  </a:lnTo>
                  <a:lnTo>
                    <a:pt x="4158830" y="199341"/>
                  </a:lnTo>
                  <a:lnTo>
                    <a:pt x="4122011" y="173649"/>
                  </a:lnTo>
                  <a:lnTo>
                    <a:pt x="4083784" y="149728"/>
                  </a:lnTo>
                  <a:lnTo>
                    <a:pt x="4044150" y="127579"/>
                  </a:lnTo>
                  <a:lnTo>
                    <a:pt x="4003109" y="107202"/>
                  </a:lnTo>
                  <a:lnTo>
                    <a:pt x="3960661" y="88597"/>
                  </a:lnTo>
                  <a:lnTo>
                    <a:pt x="3916806" y="71763"/>
                  </a:lnTo>
                  <a:lnTo>
                    <a:pt x="3871544" y="56702"/>
                  </a:lnTo>
                  <a:lnTo>
                    <a:pt x="3824874" y="43412"/>
                  </a:lnTo>
                  <a:lnTo>
                    <a:pt x="3776798" y="31895"/>
                  </a:lnTo>
                  <a:lnTo>
                    <a:pt x="3727314" y="22149"/>
                  </a:lnTo>
                  <a:lnTo>
                    <a:pt x="3676423" y="14175"/>
                  </a:lnTo>
                  <a:lnTo>
                    <a:pt x="3624126" y="7973"/>
                  </a:lnTo>
                  <a:lnTo>
                    <a:pt x="3570421" y="3543"/>
                  </a:lnTo>
                  <a:lnTo>
                    <a:pt x="3515310" y="885"/>
                  </a:lnTo>
                  <a:lnTo>
                    <a:pt x="3458791" y="0"/>
                  </a:lnTo>
                  <a:close/>
                </a:path>
                <a:path w="4535805" h="2955290">
                  <a:moveTo>
                    <a:pt x="4384937" y="439018"/>
                  </a:moveTo>
                  <a:lnTo>
                    <a:pt x="3467234" y="439018"/>
                  </a:lnTo>
                  <a:lnTo>
                    <a:pt x="3520001" y="441195"/>
                  </a:lnTo>
                  <a:lnTo>
                    <a:pt x="3570657" y="447725"/>
                  </a:lnTo>
                  <a:lnTo>
                    <a:pt x="3619203" y="458608"/>
                  </a:lnTo>
                  <a:lnTo>
                    <a:pt x="3665638" y="473844"/>
                  </a:lnTo>
                  <a:lnTo>
                    <a:pt x="3709962" y="493434"/>
                  </a:lnTo>
                  <a:lnTo>
                    <a:pt x="3752175" y="517377"/>
                  </a:lnTo>
                  <a:lnTo>
                    <a:pt x="3792278" y="545673"/>
                  </a:lnTo>
                  <a:lnTo>
                    <a:pt x="3830269" y="578322"/>
                  </a:lnTo>
                  <a:lnTo>
                    <a:pt x="3863050" y="612196"/>
                  </a:lnTo>
                  <a:lnTo>
                    <a:pt x="3891974" y="648155"/>
                  </a:lnTo>
                  <a:lnTo>
                    <a:pt x="3917042" y="686198"/>
                  </a:lnTo>
                  <a:lnTo>
                    <a:pt x="3938253" y="726327"/>
                  </a:lnTo>
                  <a:lnTo>
                    <a:pt x="3955607" y="768540"/>
                  </a:lnTo>
                  <a:lnTo>
                    <a:pt x="3969104" y="812838"/>
                  </a:lnTo>
                  <a:lnTo>
                    <a:pt x="3978745" y="859221"/>
                  </a:lnTo>
                  <a:lnTo>
                    <a:pt x="3984530" y="907689"/>
                  </a:lnTo>
                  <a:lnTo>
                    <a:pt x="3986458" y="958242"/>
                  </a:lnTo>
                  <a:lnTo>
                    <a:pt x="3984083" y="1009229"/>
                  </a:lnTo>
                  <a:lnTo>
                    <a:pt x="3976960" y="1058765"/>
                  </a:lnTo>
                  <a:lnTo>
                    <a:pt x="3965087" y="1106849"/>
                  </a:lnTo>
                  <a:lnTo>
                    <a:pt x="3948466" y="1153481"/>
                  </a:lnTo>
                  <a:lnTo>
                    <a:pt x="3927095" y="1198663"/>
                  </a:lnTo>
                  <a:lnTo>
                    <a:pt x="3900976" y="1242393"/>
                  </a:lnTo>
                  <a:lnTo>
                    <a:pt x="3870107" y="1284671"/>
                  </a:lnTo>
                  <a:lnTo>
                    <a:pt x="3834490" y="1325498"/>
                  </a:lnTo>
                  <a:lnTo>
                    <a:pt x="3796433" y="1361116"/>
                  </a:lnTo>
                  <a:lnTo>
                    <a:pt x="3756133" y="1391984"/>
                  </a:lnTo>
                  <a:lnTo>
                    <a:pt x="3713591" y="1418104"/>
                  </a:lnTo>
                  <a:lnTo>
                    <a:pt x="3668805" y="1439474"/>
                  </a:lnTo>
                  <a:lnTo>
                    <a:pt x="3621777" y="1456096"/>
                  </a:lnTo>
                  <a:lnTo>
                    <a:pt x="3572505" y="1467968"/>
                  </a:lnTo>
                  <a:lnTo>
                    <a:pt x="3520991" y="1475092"/>
                  </a:lnTo>
                  <a:lnTo>
                    <a:pt x="3467234" y="1477466"/>
                  </a:lnTo>
                  <a:lnTo>
                    <a:pt x="4410292" y="1477466"/>
                  </a:lnTo>
                  <a:lnTo>
                    <a:pt x="4437085" y="1418104"/>
                  </a:lnTo>
                  <a:lnTo>
                    <a:pt x="4455669" y="1372086"/>
                  </a:lnTo>
                  <a:lnTo>
                    <a:pt x="4472367" y="1326201"/>
                  </a:lnTo>
                  <a:lnTo>
                    <a:pt x="4487101" y="1280644"/>
                  </a:lnTo>
                  <a:lnTo>
                    <a:pt x="4499870" y="1235413"/>
                  </a:lnTo>
                  <a:lnTo>
                    <a:pt x="4510675" y="1190511"/>
                  </a:lnTo>
                  <a:lnTo>
                    <a:pt x="4519515" y="1145935"/>
                  </a:lnTo>
                  <a:lnTo>
                    <a:pt x="4526391" y="1101687"/>
                  </a:lnTo>
                  <a:lnTo>
                    <a:pt x="4531302" y="1057766"/>
                  </a:lnTo>
                  <a:lnTo>
                    <a:pt x="4534249" y="1014172"/>
                  </a:lnTo>
                  <a:lnTo>
                    <a:pt x="4535231" y="970906"/>
                  </a:lnTo>
                  <a:lnTo>
                    <a:pt x="4534012" y="916910"/>
                  </a:lnTo>
                  <a:lnTo>
                    <a:pt x="4530353" y="864115"/>
                  </a:lnTo>
                  <a:lnTo>
                    <a:pt x="4524255" y="812520"/>
                  </a:lnTo>
                  <a:lnTo>
                    <a:pt x="4515719" y="762126"/>
                  </a:lnTo>
                  <a:lnTo>
                    <a:pt x="4504743" y="712933"/>
                  </a:lnTo>
                  <a:lnTo>
                    <a:pt x="4491328" y="664941"/>
                  </a:lnTo>
                  <a:lnTo>
                    <a:pt x="4475475" y="618150"/>
                  </a:lnTo>
                  <a:lnTo>
                    <a:pt x="4457182" y="572560"/>
                  </a:lnTo>
                  <a:lnTo>
                    <a:pt x="4436451" y="528170"/>
                  </a:lnTo>
                  <a:lnTo>
                    <a:pt x="4413280" y="484981"/>
                  </a:lnTo>
                  <a:lnTo>
                    <a:pt x="4387671" y="442994"/>
                  </a:lnTo>
                  <a:lnTo>
                    <a:pt x="4384937" y="439018"/>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6244280" y="7358965"/>
              <a:ext cx="2717662" cy="903196"/>
            </a:xfrm>
            <a:prstGeom prst="rect">
              <a:avLst/>
            </a:prstGeom>
          </p:spPr>
        </p:pic>
      </p:grpSp>
      <p:pic>
        <p:nvPicPr>
          <p:cNvPr id="16" name="Рисунок 15" descr="C:\Users\HP\Downloads\IMG-20230716-WA011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69696" y="938583"/>
            <a:ext cx="3700907" cy="1008006"/>
          </a:xfrm>
          <a:prstGeom prst="rect">
            <a:avLst/>
          </a:prstGeom>
          <a:noFill/>
          <a:ln>
            <a:noFill/>
          </a:ln>
        </p:spPr>
      </p:pic>
      <p:sp>
        <p:nvSpPr>
          <p:cNvPr id="4" name="TextBox 3"/>
          <p:cNvSpPr txBox="1"/>
          <p:nvPr/>
        </p:nvSpPr>
        <p:spPr>
          <a:xfrm>
            <a:off x="11887873" y="2024544"/>
            <a:ext cx="4849368" cy="1446550"/>
          </a:xfrm>
          <a:prstGeom prst="rect">
            <a:avLst/>
          </a:prstGeom>
          <a:noFill/>
        </p:spPr>
        <p:txBody>
          <a:bodyPr wrap="square" rtlCol="0">
            <a:spAutoFit/>
          </a:bodyPr>
          <a:lstStyle/>
          <a:p>
            <a:r>
              <a:rPr lang="ru-RU" sz="8800" b="1" dirty="0" smtClean="0">
                <a:solidFill>
                  <a:schemeClr val="bg1"/>
                </a:solidFill>
                <a:latin typeface="Tahoma" pitchFamily="34" charset="0"/>
                <a:ea typeface="Tahoma" pitchFamily="34" charset="0"/>
                <a:cs typeface="Tahoma" pitchFamily="34" charset="0"/>
              </a:rPr>
              <a:t>и мира:</a:t>
            </a:r>
            <a:endParaRPr lang="ru-RU" sz="8800" b="1" dirty="0">
              <a:solidFill>
                <a:schemeClr val="bg1"/>
              </a:solidFill>
              <a:latin typeface="Tahoma" pitchFamily="34" charset="0"/>
              <a:ea typeface="Tahoma" pitchFamily="34" charset="0"/>
              <a:cs typeface="Tahoma" pitchFamily="34" charset="0"/>
            </a:endParaRPr>
          </a:p>
        </p:txBody>
      </p:sp>
      <p:sp>
        <p:nvSpPr>
          <p:cNvPr id="13" name="TextBox 12"/>
          <p:cNvSpPr txBox="1"/>
          <p:nvPr/>
        </p:nvSpPr>
        <p:spPr>
          <a:xfrm>
            <a:off x="9098400" y="3511232"/>
            <a:ext cx="7493199" cy="707886"/>
          </a:xfrm>
          <a:prstGeom prst="rect">
            <a:avLst/>
          </a:prstGeom>
          <a:noFill/>
        </p:spPr>
        <p:txBody>
          <a:bodyPr wrap="square" rtlCol="0">
            <a:spAutoFit/>
          </a:bodyPr>
          <a:lstStyle/>
          <a:p>
            <a:r>
              <a:rPr lang="ru-RU" sz="4000" b="1" dirty="0" smtClean="0">
                <a:solidFill>
                  <a:schemeClr val="bg1"/>
                </a:solidFill>
              </a:rPr>
              <a:t>ВОСПИТАТЕЛЬНЫЙ ПОТЕНЦИАЛ</a:t>
            </a:r>
            <a:endParaRPr lang="ru-RU" sz="4000" b="1" dirty="0">
              <a:solidFill>
                <a:schemeClr val="bg1"/>
              </a:solidFill>
            </a:endParaRPr>
          </a:p>
        </p:txBody>
      </p:sp>
      <p:sp>
        <p:nvSpPr>
          <p:cNvPr id="14" name="TextBox 13"/>
          <p:cNvSpPr txBox="1"/>
          <p:nvPr/>
        </p:nvSpPr>
        <p:spPr>
          <a:xfrm>
            <a:off x="4222676" y="8426567"/>
            <a:ext cx="4949249" cy="954107"/>
          </a:xfrm>
          <a:prstGeom prst="rect">
            <a:avLst/>
          </a:prstGeom>
          <a:noFill/>
        </p:spPr>
        <p:txBody>
          <a:bodyPr wrap="square" rtlCol="0">
            <a:spAutoFit/>
          </a:bodyPr>
          <a:lstStyle/>
          <a:p>
            <a:pPr algn="ctr"/>
            <a:r>
              <a:rPr lang="ru-RU" sz="2800" b="1" dirty="0" smtClean="0">
                <a:solidFill>
                  <a:schemeClr val="bg1"/>
                </a:solidFill>
              </a:rPr>
              <a:t>Голубева Анна Григорьевна,  представитель проекта в ДФО</a:t>
            </a:r>
            <a:endParaRPr lang="ru-RU" sz="2800" b="1" dirty="0">
              <a:solidFill>
                <a:schemeClr val="bg1"/>
              </a:solidFill>
            </a:endParaRPr>
          </a:p>
        </p:txBody>
      </p:sp>
    </p:spTree>
    <p:extLst>
      <p:ext uri="{BB962C8B-B14F-4D97-AF65-F5344CB8AC3E}">
        <p14:creationId xmlns:p14="http://schemas.microsoft.com/office/powerpoint/2010/main" val="2206263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93" r="4359" b="17352"/>
          <a:stretch/>
        </p:blipFill>
        <p:spPr bwMode="auto">
          <a:xfrm>
            <a:off x="1058779" y="1625081"/>
            <a:ext cx="15207916" cy="812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6926" y="794084"/>
            <a:ext cx="4658776" cy="830997"/>
          </a:xfrm>
          <a:prstGeom prst="rect">
            <a:avLst/>
          </a:prstGeom>
          <a:noFill/>
        </p:spPr>
        <p:txBody>
          <a:bodyPr wrap="none" rtlCol="0">
            <a:spAutoFit/>
          </a:bodyPr>
          <a:lstStyle/>
          <a:p>
            <a:r>
              <a:rPr lang="ru-RU" sz="4800" b="1" dirty="0" smtClean="0"/>
              <a:t>2023-2024 </a:t>
            </a:r>
            <a:r>
              <a:rPr lang="ru-RU" sz="4800" b="1" dirty="0" err="1" smtClean="0"/>
              <a:t>уч.год</a:t>
            </a:r>
            <a:endParaRPr lang="ru-RU" sz="4800" b="1"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6932"/>
          <a:stretch/>
        </p:blipFill>
        <p:spPr bwMode="auto">
          <a:xfrm>
            <a:off x="1299578" y="1625081"/>
            <a:ext cx="14726318" cy="10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7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88" r="2879" b="5838"/>
          <a:stretch/>
        </p:blipFill>
        <p:spPr bwMode="auto">
          <a:xfrm>
            <a:off x="938463" y="192505"/>
            <a:ext cx="15785431" cy="970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86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963" b="6496"/>
          <a:stretch/>
        </p:blipFill>
        <p:spPr bwMode="auto">
          <a:xfrm>
            <a:off x="1235241" y="626888"/>
            <a:ext cx="15199896" cy="911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10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80" r="2385" b="8470"/>
          <a:stretch/>
        </p:blipFill>
        <p:spPr bwMode="auto">
          <a:xfrm>
            <a:off x="1130968" y="463951"/>
            <a:ext cx="15496674" cy="91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93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241" r="29896" b="6496"/>
          <a:stretch/>
        </p:blipFill>
        <p:spPr bwMode="auto">
          <a:xfrm>
            <a:off x="970545" y="608131"/>
            <a:ext cx="15007391" cy="88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43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22" r="2879" b="6826"/>
          <a:stretch/>
        </p:blipFill>
        <p:spPr bwMode="auto">
          <a:xfrm>
            <a:off x="1130968" y="408787"/>
            <a:ext cx="16146379" cy="948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611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503" r="5838" b="17023"/>
          <a:stretch/>
        </p:blipFill>
        <p:spPr bwMode="auto">
          <a:xfrm>
            <a:off x="481714" y="843345"/>
            <a:ext cx="17228770" cy="883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04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973438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93F8E"/>
          </a:solidFill>
        </p:spPr>
        <p:txBody>
          <a:bodyPr wrap="square" lIns="0" tIns="0" rIns="0" bIns="0" rtlCol="0"/>
          <a:lstStyle/>
          <a:p>
            <a:endParaRPr/>
          </a:p>
        </p:txBody>
      </p:sp>
      <p:pic>
        <p:nvPicPr>
          <p:cNvPr id="3" name="object 3"/>
          <p:cNvPicPr/>
          <p:nvPr/>
        </p:nvPicPr>
        <p:blipFill>
          <a:blip r:embed="rId2" cstate="print"/>
          <a:stretch>
            <a:fillRect/>
          </a:stretch>
        </p:blipFill>
        <p:spPr>
          <a:xfrm>
            <a:off x="952500" y="1854339"/>
            <a:ext cx="14091665" cy="1243100"/>
          </a:xfrm>
          <a:prstGeom prst="rect">
            <a:avLst/>
          </a:prstGeom>
        </p:spPr>
      </p:pic>
      <p:pic>
        <p:nvPicPr>
          <p:cNvPr id="4" name="object 4"/>
          <p:cNvPicPr/>
          <p:nvPr/>
        </p:nvPicPr>
        <p:blipFill>
          <a:blip r:embed="rId3" cstate="print"/>
          <a:stretch>
            <a:fillRect/>
          </a:stretch>
        </p:blipFill>
        <p:spPr>
          <a:xfrm>
            <a:off x="15916275" y="1910797"/>
            <a:ext cx="1323974" cy="1252834"/>
          </a:xfrm>
          <a:prstGeom prst="rect">
            <a:avLst/>
          </a:prstGeom>
        </p:spPr>
      </p:pic>
      <p:pic>
        <p:nvPicPr>
          <p:cNvPr id="7" name="object 7"/>
          <p:cNvPicPr/>
          <p:nvPr/>
        </p:nvPicPr>
        <p:blipFill>
          <a:blip r:embed="rId4" cstate="print"/>
          <a:stretch>
            <a:fillRect/>
          </a:stretch>
        </p:blipFill>
        <p:spPr>
          <a:xfrm>
            <a:off x="9001124" y="4073965"/>
            <a:ext cx="9286874" cy="5660288"/>
          </a:xfrm>
          <a:prstGeom prst="rect">
            <a:avLst/>
          </a:prstGeom>
        </p:spPr>
      </p:pic>
      <p:pic>
        <p:nvPicPr>
          <p:cNvPr id="10" name="object 10"/>
          <p:cNvPicPr/>
          <p:nvPr/>
        </p:nvPicPr>
        <p:blipFill>
          <a:blip r:embed="rId5" cstate="print"/>
          <a:stretch>
            <a:fillRect/>
          </a:stretch>
        </p:blipFill>
        <p:spPr>
          <a:xfrm>
            <a:off x="12893421" y="3151765"/>
            <a:ext cx="2170271" cy="122437"/>
          </a:xfrm>
          <a:prstGeom prst="rect">
            <a:avLst/>
          </a:prstGeom>
        </p:spPr>
      </p:pic>
      <p:sp>
        <p:nvSpPr>
          <p:cNvPr id="11" name="object 11"/>
          <p:cNvSpPr/>
          <p:nvPr/>
        </p:nvSpPr>
        <p:spPr>
          <a:xfrm>
            <a:off x="11724493" y="1513486"/>
            <a:ext cx="2439363" cy="1073521"/>
          </a:xfrm>
          <a:custGeom>
            <a:avLst/>
            <a:gdLst/>
            <a:ahLst/>
            <a:cxnLst/>
            <a:rect l="l" t="t" r="r" b="b"/>
            <a:pathLst>
              <a:path w="2681605" h="1247139">
                <a:moveTo>
                  <a:pt x="1269302" y="1214119"/>
                </a:moveTo>
                <a:lnTo>
                  <a:pt x="1267208" y="1234439"/>
                </a:lnTo>
                <a:lnTo>
                  <a:pt x="1314772" y="1239519"/>
                </a:lnTo>
                <a:lnTo>
                  <a:pt x="1461712" y="1247139"/>
                </a:lnTo>
                <a:lnTo>
                  <a:pt x="1612674" y="1247139"/>
                </a:lnTo>
                <a:lnTo>
                  <a:pt x="1714056" y="1242059"/>
                </a:lnTo>
                <a:lnTo>
                  <a:pt x="1865004" y="1226819"/>
                </a:lnTo>
                <a:lnTo>
                  <a:pt x="1473398" y="1226819"/>
                </a:lnTo>
                <a:lnTo>
                  <a:pt x="1369923" y="1221739"/>
                </a:lnTo>
                <a:lnTo>
                  <a:pt x="1269302" y="1214119"/>
                </a:lnTo>
                <a:close/>
              </a:path>
              <a:path w="2681605" h="1247139">
                <a:moveTo>
                  <a:pt x="126" y="638809"/>
                </a:moveTo>
                <a:lnTo>
                  <a:pt x="0" y="689609"/>
                </a:lnTo>
                <a:lnTo>
                  <a:pt x="8642" y="739139"/>
                </a:lnTo>
                <a:lnTo>
                  <a:pt x="25452" y="784859"/>
                </a:lnTo>
                <a:lnTo>
                  <a:pt x="49828" y="828039"/>
                </a:lnTo>
                <a:lnTo>
                  <a:pt x="81166" y="867409"/>
                </a:lnTo>
                <a:lnTo>
                  <a:pt x="118866" y="904239"/>
                </a:lnTo>
                <a:lnTo>
                  <a:pt x="155675" y="934719"/>
                </a:lnTo>
                <a:lnTo>
                  <a:pt x="196403" y="962659"/>
                </a:lnTo>
                <a:lnTo>
                  <a:pt x="240697" y="988059"/>
                </a:lnTo>
                <a:lnTo>
                  <a:pt x="288205" y="1013459"/>
                </a:lnTo>
                <a:lnTo>
                  <a:pt x="338576" y="1036319"/>
                </a:lnTo>
                <a:lnTo>
                  <a:pt x="391458" y="1057909"/>
                </a:lnTo>
                <a:lnTo>
                  <a:pt x="446500" y="1076959"/>
                </a:lnTo>
                <a:lnTo>
                  <a:pt x="541180" y="1107439"/>
                </a:lnTo>
                <a:lnTo>
                  <a:pt x="689735" y="1145539"/>
                </a:lnTo>
                <a:lnTo>
                  <a:pt x="841652" y="1176019"/>
                </a:lnTo>
                <a:lnTo>
                  <a:pt x="892168" y="1184909"/>
                </a:lnTo>
                <a:lnTo>
                  <a:pt x="1040733" y="1207769"/>
                </a:lnTo>
                <a:lnTo>
                  <a:pt x="1088639" y="1214119"/>
                </a:lnTo>
                <a:lnTo>
                  <a:pt x="1135426" y="1219199"/>
                </a:lnTo>
                <a:lnTo>
                  <a:pt x="1180908" y="1225549"/>
                </a:lnTo>
                <a:lnTo>
                  <a:pt x="1224897" y="1230629"/>
                </a:lnTo>
                <a:lnTo>
                  <a:pt x="1267208" y="1234439"/>
                </a:lnTo>
                <a:lnTo>
                  <a:pt x="1269302" y="1214119"/>
                </a:lnTo>
                <a:lnTo>
                  <a:pt x="1177558" y="1203959"/>
                </a:lnTo>
                <a:lnTo>
                  <a:pt x="1028358" y="1184909"/>
                </a:lnTo>
                <a:lnTo>
                  <a:pt x="976421" y="1177289"/>
                </a:lnTo>
                <a:lnTo>
                  <a:pt x="817101" y="1150619"/>
                </a:lnTo>
                <a:lnTo>
                  <a:pt x="657168" y="1116329"/>
                </a:lnTo>
                <a:lnTo>
                  <a:pt x="553158" y="1088389"/>
                </a:lnTo>
                <a:lnTo>
                  <a:pt x="453306" y="1057909"/>
                </a:lnTo>
                <a:lnTo>
                  <a:pt x="398829" y="1037589"/>
                </a:lnTo>
                <a:lnTo>
                  <a:pt x="346720" y="1017269"/>
                </a:lnTo>
                <a:lnTo>
                  <a:pt x="297297" y="994409"/>
                </a:lnTo>
                <a:lnTo>
                  <a:pt x="250875" y="970279"/>
                </a:lnTo>
                <a:lnTo>
                  <a:pt x="207773" y="944879"/>
                </a:lnTo>
                <a:lnTo>
                  <a:pt x="168306" y="918209"/>
                </a:lnTo>
                <a:lnTo>
                  <a:pt x="132792" y="888999"/>
                </a:lnTo>
                <a:lnTo>
                  <a:pt x="96892" y="853439"/>
                </a:lnTo>
                <a:lnTo>
                  <a:pt x="67291" y="815339"/>
                </a:lnTo>
                <a:lnTo>
                  <a:pt x="44444" y="775969"/>
                </a:lnTo>
                <a:lnTo>
                  <a:pt x="28805" y="732789"/>
                </a:lnTo>
                <a:lnTo>
                  <a:pt x="20826" y="688339"/>
                </a:lnTo>
                <a:lnTo>
                  <a:pt x="20963" y="640079"/>
                </a:lnTo>
                <a:lnTo>
                  <a:pt x="126" y="638809"/>
                </a:lnTo>
                <a:close/>
              </a:path>
              <a:path w="2681605" h="1247139">
                <a:moveTo>
                  <a:pt x="1444899" y="0"/>
                </a:moveTo>
                <a:lnTo>
                  <a:pt x="1444375" y="21589"/>
                </a:lnTo>
                <a:lnTo>
                  <a:pt x="1527198" y="24129"/>
                </a:lnTo>
                <a:lnTo>
                  <a:pt x="1668832" y="35559"/>
                </a:lnTo>
                <a:lnTo>
                  <a:pt x="1771529" y="48259"/>
                </a:lnTo>
                <a:lnTo>
                  <a:pt x="1878186" y="66039"/>
                </a:lnTo>
                <a:lnTo>
                  <a:pt x="1932287" y="76199"/>
                </a:lnTo>
                <a:lnTo>
                  <a:pt x="1986523" y="87629"/>
                </a:lnTo>
                <a:lnTo>
                  <a:pt x="2094260" y="115569"/>
                </a:lnTo>
                <a:lnTo>
                  <a:pt x="2199117" y="148589"/>
                </a:lnTo>
                <a:lnTo>
                  <a:pt x="2249845" y="167639"/>
                </a:lnTo>
                <a:lnTo>
                  <a:pt x="2298863" y="189229"/>
                </a:lnTo>
                <a:lnTo>
                  <a:pt x="2345907" y="210819"/>
                </a:lnTo>
                <a:lnTo>
                  <a:pt x="2390711" y="234949"/>
                </a:lnTo>
                <a:lnTo>
                  <a:pt x="2433013" y="260349"/>
                </a:lnTo>
                <a:lnTo>
                  <a:pt x="2472547" y="288289"/>
                </a:lnTo>
                <a:lnTo>
                  <a:pt x="2509051" y="317499"/>
                </a:lnTo>
                <a:lnTo>
                  <a:pt x="2542259" y="347979"/>
                </a:lnTo>
                <a:lnTo>
                  <a:pt x="2571907" y="382269"/>
                </a:lnTo>
                <a:lnTo>
                  <a:pt x="2597732" y="416559"/>
                </a:lnTo>
                <a:lnTo>
                  <a:pt x="2619468" y="454659"/>
                </a:lnTo>
                <a:lnTo>
                  <a:pt x="2636853" y="494029"/>
                </a:lnTo>
                <a:lnTo>
                  <a:pt x="2649622" y="534669"/>
                </a:lnTo>
                <a:lnTo>
                  <a:pt x="2657510" y="579119"/>
                </a:lnTo>
                <a:lnTo>
                  <a:pt x="2660254" y="624839"/>
                </a:lnTo>
                <a:lnTo>
                  <a:pt x="2658041" y="670559"/>
                </a:lnTo>
                <a:lnTo>
                  <a:pt x="2651399" y="715009"/>
                </a:lnTo>
                <a:lnTo>
                  <a:pt x="2640498" y="756919"/>
                </a:lnTo>
                <a:lnTo>
                  <a:pt x="2625512" y="797559"/>
                </a:lnTo>
                <a:lnTo>
                  <a:pt x="2606613" y="835659"/>
                </a:lnTo>
                <a:lnTo>
                  <a:pt x="2583971" y="872489"/>
                </a:lnTo>
                <a:lnTo>
                  <a:pt x="2557760" y="906779"/>
                </a:lnTo>
                <a:lnTo>
                  <a:pt x="2528151" y="938529"/>
                </a:lnTo>
                <a:lnTo>
                  <a:pt x="2495316" y="969009"/>
                </a:lnTo>
                <a:lnTo>
                  <a:pt x="2459427" y="998219"/>
                </a:lnTo>
                <a:lnTo>
                  <a:pt x="2420656" y="1024889"/>
                </a:lnTo>
                <a:lnTo>
                  <a:pt x="2379175" y="1050289"/>
                </a:lnTo>
                <a:lnTo>
                  <a:pt x="2335156" y="1073149"/>
                </a:lnTo>
                <a:lnTo>
                  <a:pt x="2288770" y="1094739"/>
                </a:lnTo>
                <a:lnTo>
                  <a:pt x="2240190" y="1113789"/>
                </a:lnTo>
                <a:lnTo>
                  <a:pt x="2189588" y="1132839"/>
                </a:lnTo>
                <a:lnTo>
                  <a:pt x="2095482" y="1160779"/>
                </a:lnTo>
                <a:lnTo>
                  <a:pt x="1996894" y="1183639"/>
                </a:lnTo>
                <a:lnTo>
                  <a:pt x="1894871" y="1201419"/>
                </a:lnTo>
                <a:lnTo>
                  <a:pt x="1790463" y="1214119"/>
                </a:lnTo>
                <a:lnTo>
                  <a:pt x="1737691" y="1219199"/>
                </a:lnTo>
                <a:lnTo>
                  <a:pt x="1684715" y="1223009"/>
                </a:lnTo>
                <a:lnTo>
                  <a:pt x="1631667" y="1225549"/>
                </a:lnTo>
                <a:lnTo>
                  <a:pt x="1578678" y="1226819"/>
                </a:lnTo>
                <a:lnTo>
                  <a:pt x="1865004" y="1226819"/>
                </a:lnTo>
                <a:lnTo>
                  <a:pt x="1914572" y="1219199"/>
                </a:lnTo>
                <a:lnTo>
                  <a:pt x="2011914" y="1201419"/>
                </a:lnTo>
                <a:lnTo>
                  <a:pt x="2059464" y="1191259"/>
                </a:lnTo>
                <a:lnTo>
                  <a:pt x="2151764" y="1165859"/>
                </a:lnTo>
                <a:lnTo>
                  <a:pt x="2196289" y="1151889"/>
                </a:lnTo>
                <a:lnTo>
                  <a:pt x="2247500" y="1134109"/>
                </a:lnTo>
                <a:lnTo>
                  <a:pt x="2296865" y="1113789"/>
                </a:lnTo>
                <a:lnTo>
                  <a:pt x="2344182" y="1092199"/>
                </a:lnTo>
                <a:lnTo>
                  <a:pt x="2389250" y="1068069"/>
                </a:lnTo>
                <a:lnTo>
                  <a:pt x="2431867" y="1042669"/>
                </a:lnTo>
                <a:lnTo>
                  <a:pt x="2471831" y="1014729"/>
                </a:lnTo>
                <a:lnTo>
                  <a:pt x="2508940" y="985519"/>
                </a:lnTo>
                <a:lnTo>
                  <a:pt x="2542994" y="953769"/>
                </a:lnTo>
                <a:lnTo>
                  <a:pt x="2573789" y="919479"/>
                </a:lnTo>
                <a:lnTo>
                  <a:pt x="2601125" y="883919"/>
                </a:lnTo>
                <a:lnTo>
                  <a:pt x="2624800" y="845819"/>
                </a:lnTo>
                <a:lnTo>
                  <a:pt x="2644612" y="806449"/>
                </a:lnTo>
                <a:lnTo>
                  <a:pt x="2660359" y="764539"/>
                </a:lnTo>
                <a:lnTo>
                  <a:pt x="2671840" y="720089"/>
                </a:lnTo>
                <a:lnTo>
                  <a:pt x="2678853" y="673099"/>
                </a:lnTo>
                <a:lnTo>
                  <a:pt x="2681196" y="624839"/>
                </a:lnTo>
                <a:lnTo>
                  <a:pt x="2678631" y="579119"/>
                </a:lnTo>
                <a:lnTo>
                  <a:pt x="2671262" y="534669"/>
                </a:lnTo>
                <a:lnTo>
                  <a:pt x="2659344" y="494029"/>
                </a:lnTo>
                <a:lnTo>
                  <a:pt x="2643131" y="454659"/>
                </a:lnTo>
                <a:lnTo>
                  <a:pt x="2622877" y="417829"/>
                </a:lnTo>
                <a:lnTo>
                  <a:pt x="2598837" y="382269"/>
                </a:lnTo>
                <a:lnTo>
                  <a:pt x="2571265" y="349249"/>
                </a:lnTo>
                <a:lnTo>
                  <a:pt x="2540415" y="317499"/>
                </a:lnTo>
                <a:lnTo>
                  <a:pt x="2506542" y="288289"/>
                </a:lnTo>
                <a:lnTo>
                  <a:pt x="2469899" y="260349"/>
                </a:lnTo>
                <a:lnTo>
                  <a:pt x="2430742" y="234949"/>
                </a:lnTo>
                <a:lnTo>
                  <a:pt x="2389324" y="209549"/>
                </a:lnTo>
                <a:lnTo>
                  <a:pt x="2345899" y="187959"/>
                </a:lnTo>
                <a:lnTo>
                  <a:pt x="2300723" y="166369"/>
                </a:lnTo>
                <a:lnTo>
                  <a:pt x="2254049" y="147319"/>
                </a:lnTo>
                <a:lnTo>
                  <a:pt x="2206132" y="129539"/>
                </a:lnTo>
                <a:lnTo>
                  <a:pt x="2153645" y="111759"/>
                </a:lnTo>
                <a:lnTo>
                  <a:pt x="2100164" y="95249"/>
                </a:lnTo>
                <a:lnTo>
                  <a:pt x="1991364" y="67309"/>
                </a:lnTo>
                <a:lnTo>
                  <a:pt x="1936619" y="55879"/>
                </a:lnTo>
                <a:lnTo>
                  <a:pt x="1827875" y="35559"/>
                </a:lnTo>
                <a:lnTo>
                  <a:pt x="1774448" y="27939"/>
                </a:lnTo>
                <a:lnTo>
                  <a:pt x="1670923" y="15239"/>
                </a:lnTo>
                <a:lnTo>
                  <a:pt x="1621396" y="10159"/>
                </a:lnTo>
                <a:lnTo>
                  <a:pt x="1573744" y="6349"/>
                </a:lnTo>
                <a:lnTo>
                  <a:pt x="1485209" y="1269"/>
                </a:lnTo>
                <a:lnTo>
                  <a:pt x="1444899" y="0"/>
                </a:lnTo>
                <a:close/>
              </a:path>
              <a:path w="2681605" h="1247139">
                <a:moveTo>
                  <a:pt x="1044819" y="198119"/>
                </a:moveTo>
                <a:lnTo>
                  <a:pt x="992028" y="198119"/>
                </a:lnTo>
                <a:lnTo>
                  <a:pt x="938887" y="199389"/>
                </a:lnTo>
                <a:lnTo>
                  <a:pt x="885571" y="201929"/>
                </a:lnTo>
                <a:lnTo>
                  <a:pt x="779110" y="209549"/>
                </a:lnTo>
                <a:lnTo>
                  <a:pt x="726311" y="214629"/>
                </a:lnTo>
                <a:lnTo>
                  <a:pt x="674033" y="220979"/>
                </a:lnTo>
                <a:lnTo>
                  <a:pt x="622449" y="228599"/>
                </a:lnTo>
                <a:lnTo>
                  <a:pt x="571732" y="237489"/>
                </a:lnTo>
                <a:lnTo>
                  <a:pt x="515855" y="248919"/>
                </a:lnTo>
                <a:lnTo>
                  <a:pt x="461480" y="261619"/>
                </a:lnTo>
                <a:lnTo>
                  <a:pt x="408862" y="275589"/>
                </a:lnTo>
                <a:lnTo>
                  <a:pt x="358256" y="292099"/>
                </a:lnTo>
                <a:lnTo>
                  <a:pt x="309919" y="309879"/>
                </a:lnTo>
                <a:lnTo>
                  <a:pt x="264104" y="328929"/>
                </a:lnTo>
                <a:lnTo>
                  <a:pt x="221067" y="350519"/>
                </a:lnTo>
                <a:lnTo>
                  <a:pt x="181063" y="374649"/>
                </a:lnTo>
                <a:lnTo>
                  <a:pt x="139247" y="403859"/>
                </a:lnTo>
                <a:lnTo>
                  <a:pt x="102039" y="435609"/>
                </a:lnTo>
                <a:lnTo>
                  <a:pt x="69868" y="469899"/>
                </a:lnTo>
                <a:lnTo>
                  <a:pt x="43162" y="507999"/>
                </a:lnTo>
                <a:lnTo>
                  <a:pt x="22351" y="548639"/>
                </a:lnTo>
                <a:lnTo>
                  <a:pt x="7863" y="591819"/>
                </a:lnTo>
                <a:lnTo>
                  <a:pt x="126" y="638809"/>
                </a:lnTo>
                <a:lnTo>
                  <a:pt x="20963" y="640079"/>
                </a:lnTo>
                <a:lnTo>
                  <a:pt x="29929" y="590549"/>
                </a:lnTo>
                <a:lnTo>
                  <a:pt x="47388" y="543559"/>
                </a:lnTo>
                <a:lnTo>
                  <a:pt x="72846" y="500379"/>
                </a:lnTo>
                <a:lnTo>
                  <a:pt x="105808" y="461009"/>
                </a:lnTo>
                <a:lnTo>
                  <a:pt x="145780" y="425449"/>
                </a:lnTo>
                <a:lnTo>
                  <a:pt x="192267" y="392429"/>
                </a:lnTo>
                <a:lnTo>
                  <a:pt x="231105" y="369569"/>
                </a:lnTo>
                <a:lnTo>
                  <a:pt x="273012" y="347979"/>
                </a:lnTo>
                <a:lnTo>
                  <a:pt x="317749" y="328929"/>
                </a:lnTo>
                <a:lnTo>
                  <a:pt x="365076" y="312419"/>
                </a:lnTo>
                <a:lnTo>
                  <a:pt x="414754" y="295909"/>
                </a:lnTo>
                <a:lnTo>
                  <a:pt x="466543" y="281939"/>
                </a:lnTo>
                <a:lnTo>
                  <a:pt x="520206" y="269239"/>
                </a:lnTo>
                <a:lnTo>
                  <a:pt x="575501" y="257809"/>
                </a:lnTo>
                <a:lnTo>
                  <a:pt x="625783" y="248919"/>
                </a:lnTo>
                <a:lnTo>
                  <a:pt x="676934" y="241299"/>
                </a:lnTo>
                <a:lnTo>
                  <a:pt x="728782" y="234949"/>
                </a:lnTo>
                <a:lnTo>
                  <a:pt x="781152" y="229869"/>
                </a:lnTo>
                <a:lnTo>
                  <a:pt x="886766" y="222249"/>
                </a:lnTo>
                <a:lnTo>
                  <a:pt x="992387" y="219709"/>
                </a:lnTo>
                <a:lnTo>
                  <a:pt x="1389999" y="219709"/>
                </a:lnTo>
                <a:lnTo>
                  <a:pt x="1297465" y="209549"/>
                </a:lnTo>
                <a:lnTo>
                  <a:pt x="1249023" y="205739"/>
                </a:lnTo>
                <a:lnTo>
                  <a:pt x="1148661" y="200659"/>
                </a:lnTo>
                <a:lnTo>
                  <a:pt x="1044819" y="198119"/>
                </a:lnTo>
                <a:close/>
              </a:path>
              <a:path w="2681605" h="1247139">
                <a:moveTo>
                  <a:pt x="1475578" y="232409"/>
                </a:moveTo>
                <a:lnTo>
                  <a:pt x="1472018" y="252729"/>
                </a:lnTo>
                <a:lnTo>
                  <a:pt x="1477777" y="253999"/>
                </a:lnTo>
                <a:lnTo>
                  <a:pt x="1483117" y="250189"/>
                </a:lnTo>
                <a:lnTo>
                  <a:pt x="1484165" y="243839"/>
                </a:lnTo>
                <a:lnTo>
                  <a:pt x="1485107" y="238759"/>
                </a:lnTo>
                <a:lnTo>
                  <a:pt x="1481233" y="233679"/>
                </a:lnTo>
                <a:lnTo>
                  <a:pt x="1475578" y="232409"/>
                </a:lnTo>
                <a:close/>
              </a:path>
              <a:path w="2681605" h="1247139">
                <a:moveTo>
                  <a:pt x="1389999" y="219709"/>
                </a:moveTo>
                <a:lnTo>
                  <a:pt x="1096628" y="219709"/>
                </a:lnTo>
                <a:lnTo>
                  <a:pt x="1147797" y="220979"/>
                </a:lnTo>
                <a:lnTo>
                  <a:pt x="1247364" y="226059"/>
                </a:lnTo>
                <a:lnTo>
                  <a:pt x="1295415" y="229869"/>
                </a:lnTo>
                <a:lnTo>
                  <a:pt x="1387183" y="240029"/>
                </a:lnTo>
                <a:lnTo>
                  <a:pt x="1472018" y="252729"/>
                </a:lnTo>
                <a:lnTo>
                  <a:pt x="1475578" y="232409"/>
                </a:lnTo>
                <a:lnTo>
                  <a:pt x="1389999" y="219709"/>
                </a:lnTo>
                <a:close/>
              </a:path>
              <a:path w="2681605" h="1247139">
                <a:moveTo>
                  <a:pt x="1444899" y="0"/>
                </a:moveTo>
                <a:lnTo>
                  <a:pt x="1439140" y="0"/>
                </a:lnTo>
                <a:lnTo>
                  <a:pt x="1434323" y="5079"/>
                </a:lnTo>
                <a:lnTo>
                  <a:pt x="1434218" y="10159"/>
                </a:lnTo>
                <a:lnTo>
                  <a:pt x="1434009" y="16509"/>
                </a:lnTo>
                <a:lnTo>
                  <a:pt x="1438616" y="21589"/>
                </a:lnTo>
                <a:lnTo>
                  <a:pt x="1444375" y="21589"/>
                </a:lnTo>
                <a:lnTo>
                  <a:pt x="1444899" y="0"/>
                </a:lnTo>
                <a:close/>
              </a:path>
            </a:pathLst>
          </a:custGeom>
          <a:solidFill>
            <a:srgbClr val="FFFFFF"/>
          </a:solidFill>
        </p:spPr>
        <p:txBody>
          <a:bodyPr wrap="square" lIns="0" tIns="0" rIns="0" bIns="0" rtlCol="0"/>
          <a:lstStyle/>
          <a:p>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844" y="3781821"/>
            <a:ext cx="5923788" cy="576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583680" y="7534656"/>
            <a:ext cx="5449824" cy="1384995"/>
          </a:xfrm>
          <a:prstGeom prst="rect">
            <a:avLst/>
          </a:prstGeom>
          <a:noFill/>
        </p:spPr>
        <p:txBody>
          <a:bodyPr wrap="square" rtlCol="0">
            <a:spAutoFit/>
          </a:bodyPr>
          <a:lstStyle/>
          <a:p>
            <a:r>
              <a:rPr lang="ru-RU" sz="3600" b="1" dirty="0" smtClean="0">
                <a:solidFill>
                  <a:schemeClr val="bg1"/>
                </a:solidFill>
                <a:latin typeface="Arial" pitchFamily="34" charset="0"/>
                <a:cs typeface="Arial" pitchFamily="34" charset="0"/>
              </a:rPr>
              <a:t>89244021321</a:t>
            </a:r>
          </a:p>
          <a:p>
            <a:r>
              <a:rPr lang="ru-RU" sz="2400" b="1" dirty="0" smtClean="0">
                <a:solidFill>
                  <a:schemeClr val="bg1"/>
                </a:solidFill>
                <a:latin typeface="Arial" pitchFamily="34" charset="0"/>
                <a:cs typeface="Arial" pitchFamily="34" charset="0"/>
              </a:rPr>
              <a:t>Голубева Анна Григорьевна, представитель проекта в ДФО</a:t>
            </a:r>
            <a:endParaRPr lang="ru-RU"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91609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xmlns="" id="{145EC29F-3185-EE96-ABC9-41F309C5A029}"/>
              </a:ext>
            </a:extLst>
          </p:cNvPr>
          <p:cNvGrpSpPr/>
          <p:nvPr/>
        </p:nvGrpSpPr>
        <p:grpSpPr>
          <a:xfrm>
            <a:off x="-476248" y="-1736509"/>
            <a:ext cx="18807636" cy="13760018"/>
            <a:chOff x="-476248" y="-1736509"/>
            <a:chExt cx="18807636" cy="13760018"/>
          </a:xfrm>
        </p:grpSpPr>
        <p:pic>
          <p:nvPicPr>
            <p:cNvPr id="2" name="Рисунок 1">
              <a:extLst>
                <a:ext uri="{FF2B5EF4-FFF2-40B4-BE49-F238E27FC236}">
                  <a16:creationId xmlns:a16="http://schemas.microsoft.com/office/drawing/2014/main" xmlns="" id="{92BE9782-8BEA-BC72-45DF-AEB227657722}"/>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67" name="Прямоугольник 66">
              <a:extLst>
                <a:ext uri="{FF2B5EF4-FFF2-40B4-BE49-F238E27FC236}">
                  <a16:creationId xmlns:a16="http://schemas.microsoft.com/office/drawing/2014/main" xmlns="" id="{B3AA4427-50DB-EE66-7E91-87355A20C702}"/>
                </a:ext>
              </a:extLst>
            </p:cNvPr>
            <p:cNvSpPr/>
            <p:nvPr/>
          </p:nvSpPr>
          <p:spPr>
            <a:xfrm>
              <a:off x="0" y="0"/>
              <a:ext cx="18288000" cy="10287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Арка 2">
              <a:extLst>
                <a:ext uri="{FF2B5EF4-FFF2-40B4-BE49-F238E27FC236}">
                  <a16:creationId xmlns:a16="http://schemas.microsoft.com/office/drawing/2014/main" xmlns="" id="{54560A75-1D8B-FD2A-B7D9-25D542312EC8}"/>
                </a:ext>
              </a:extLst>
            </p:cNvPr>
            <p:cNvSpPr/>
            <p:nvPr/>
          </p:nvSpPr>
          <p:spPr>
            <a:xfrm rot="5400000">
              <a:off x="630983" y="1291943"/>
              <a:ext cx="13760018" cy="7703113"/>
            </a:xfrm>
            <a:custGeom>
              <a:avLst/>
              <a:gdLst>
                <a:gd name="connsiteX0" fmla="*/ 77 w 13800226"/>
                <a:gd name="connsiteY0" fmla="*/ 4885633 h 9817772"/>
                <a:gd name="connsiteX1" fmla="*/ 4504343 w 13800226"/>
                <a:gd name="connsiteY1" fmla="*/ 305389 h 9817772"/>
                <a:gd name="connsiteX2" fmla="*/ 9960260 w 13800226"/>
                <a:gd name="connsiteY2" fmla="*/ 509158 h 9817772"/>
                <a:gd name="connsiteX3" fmla="*/ 13695884 w 13800226"/>
                <a:gd name="connsiteY3" fmla="*/ 5759340 h 9817772"/>
                <a:gd name="connsiteX4" fmla="*/ 12028664 w 13800226"/>
                <a:gd name="connsiteY4" fmla="*/ 5550697 h 9817772"/>
                <a:gd name="connsiteX5" fmla="*/ 8970332 w 13800226"/>
                <a:gd name="connsiteY5" fmla="*/ 1932427 h 9817772"/>
                <a:gd name="connsiteX6" fmla="*/ 5294797 w 13800226"/>
                <a:gd name="connsiteY6" fmla="*/ 1824256 h 9817772"/>
                <a:gd name="connsiteX7" fmla="*/ 1668018 w 13800226"/>
                <a:gd name="connsiteY7" fmla="*/ 4891254 h 9817772"/>
                <a:gd name="connsiteX8" fmla="*/ 77 w 13800226"/>
                <a:gd name="connsiteY8" fmla="*/ 4885633 h 9817772"/>
                <a:gd name="connsiteX0" fmla="*/ 0 w 13761974"/>
                <a:gd name="connsiteY0" fmla="*/ 5207440 h 6081147"/>
                <a:gd name="connsiteX1" fmla="*/ 4841150 w 13761974"/>
                <a:gd name="connsiteY1" fmla="*/ 290312 h 6081147"/>
                <a:gd name="connsiteX2" fmla="*/ 9960183 w 13761974"/>
                <a:gd name="connsiteY2" fmla="*/ 830965 h 6081147"/>
                <a:gd name="connsiteX3" fmla="*/ 13695807 w 13761974"/>
                <a:gd name="connsiteY3" fmla="*/ 6081147 h 6081147"/>
                <a:gd name="connsiteX4" fmla="*/ 12028587 w 13761974"/>
                <a:gd name="connsiteY4" fmla="*/ 5872504 h 6081147"/>
                <a:gd name="connsiteX5" fmla="*/ 8970255 w 13761974"/>
                <a:gd name="connsiteY5" fmla="*/ 2254234 h 6081147"/>
                <a:gd name="connsiteX6" fmla="*/ 5294720 w 13761974"/>
                <a:gd name="connsiteY6" fmla="*/ 2146063 h 6081147"/>
                <a:gd name="connsiteX7" fmla="*/ 1667941 w 13761974"/>
                <a:gd name="connsiteY7" fmla="*/ 5213061 h 6081147"/>
                <a:gd name="connsiteX8" fmla="*/ 0 w 13761974"/>
                <a:gd name="connsiteY8" fmla="*/ 5207440 h 6081147"/>
                <a:gd name="connsiteX0" fmla="*/ 0 w 13765597"/>
                <a:gd name="connsiteY0" fmla="*/ 5403690 h 6277397"/>
                <a:gd name="connsiteX1" fmla="*/ 4841150 w 13765597"/>
                <a:gd name="connsiteY1" fmla="*/ 486562 h 6277397"/>
                <a:gd name="connsiteX2" fmla="*/ 10128628 w 13765597"/>
                <a:gd name="connsiteY2" fmla="*/ 834709 h 6277397"/>
                <a:gd name="connsiteX3" fmla="*/ 13695807 w 13765597"/>
                <a:gd name="connsiteY3" fmla="*/ 6277397 h 6277397"/>
                <a:gd name="connsiteX4" fmla="*/ 12028587 w 13765597"/>
                <a:gd name="connsiteY4" fmla="*/ 6068754 h 6277397"/>
                <a:gd name="connsiteX5" fmla="*/ 8970255 w 13765597"/>
                <a:gd name="connsiteY5" fmla="*/ 2450484 h 6277397"/>
                <a:gd name="connsiteX6" fmla="*/ 5294720 w 13765597"/>
                <a:gd name="connsiteY6" fmla="*/ 2342313 h 6277397"/>
                <a:gd name="connsiteX7" fmla="*/ 1667941 w 13765597"/>
                <a:gd name="connsiteY7" fmla="*/ 5409311 h 6277397"/>
                <a:gd name="connsiteX8" fmla="*/ 0 w 13765597"/>
                <a:gd name="connsiteY8" fmla="*/ 5403690 h 6277397"/>
                <a:gd name="connsiteX0" fmla="*/ 0 w 13766218"/>
                <a:gd name="connsiteY0" fmla="*/ 5661056 h 6534763"/>
                <a:gd name="connsiteX1" fmla="*/ 4672708 w 13766218"/>
                <a:gd name="connsiteY1" fmla="*/ 382981 h 6534763"/>
                <a:gd name="connsiteX2" fmla="*/ 10128628 w 13766218"/>
                <a:gd name="connsiteY2" fmla="*/ 1092075 h 6534763"/>
                <a:gd name="connsiteX3" fmla="*/ 13695807 w 13766218"/>
                <a:gd name="connsiteY3" fmla="*/ 6534763 h 6534763"/>
                <a:gd name="connsiteX4" fmla="*/ 12028587 w 13766218"/>
                <a:gd name="connsiteY4" fmla="*/ 6326120 h 6534763"/>
                <a:gd name="connsiteX5" fmla="*/ 8970255 w 13766218"/>
                <a:gd name="connsiteY5" fmla="*/ 2707850 h 6534763"/>
                <a:gd name="connsiteX6" fmla="*/ 5294720 w 13766218"/>
                <a:gd name="connsiteY6" fmla="*/ 2599679 h 6534763"/>
                <a:gd name="connsiteX7" fmla="*/ 1667941 w 13766218"/>
                <a:gd name="connsiteY7" fmla="*/ 5666677 h 6534763"/>
                <a:gd name="connsiteX8" fmla="*/ 0 w 13766218"/>
                <a:gd name="connsiteY8" fmla="*/ 5661056 h 6534763"/>
                <a:gd name="connsiteX0" fmla="*/ 0 w 13758321"/>
                <a:gd name="connsiteY0" fmla="*/ 5820323 h 6694030"/>
                <a:gd name="connsiteX1" fmla="*/ 4672708 w 13758321"/>
                <a:gd name="connsiteY1" fmla="*/ 542248 h 6694030"/>
                <a:gd name="connsiteX2" fmla="*/ 9743621 w 13758321"/>
                <a:gd name="connsiteY2" fmla="*/ 866331 h 6694030"/>
                <a:gd name="connsiteX3" fmla="*/ 13695807 w 13758321"/>
                <a:gd name="connsiteY3" fmla="*/ 6694030 h 6694030"/>
                <a:gd name="connsiteX4" fmla="*/ 12028587 w 13758321"/>
                <a:gd name="connsiteY4" fmla="*/ 6485387 h 6694030"/>
                <a:gd name="connsiteX5" fmla="*/ 8970255 w 13758321"/>
                <a:gd name="connsiteY5" fmla="*/ 2867117 h 6694030"/>
                <a:gd name="connsiteX6" fmla="*/ 5294720 w 13758321"/>
                <a:gd name="connsiteY6" fmla="*/ 2758946 h 6694030"/>
                <a:gd name="connsiteX7" fmla="*/ 1667941 w 13758321"/>
                <a:gd name="connsiteY7" fmla="*/ 5825944 h 6694030"/>
                <a:gd name="connsiteX8" fmla="*/ 0 w 13758321"/>
                <a:gd name="connsiteY8" fmla="*/ 5820323 h 6694030"/>
                <a:gd name="connsiteX0" fmla="*/ 0 w 13757897"/>
                <a:gd name="connsiteY0" fmla="*/ 5804909 h 6678616"/>
                <a:gd name="connsiteX1" fmla="*/ 4817090 w 13757897"/>
                <a:gd name="connsiteY1" fmla="*/ 550897 h 6678616"/>
                <a:gd name="connsiteX2" fmla="*/ 9743621 w 13757897"/>
                <a:gd name="connsiteY2" fmla="*/ 850917 h 6678616"/>
                <a:gd name="connsiteX3" fmla="*/ 13695807 w 13757897"/>
                <a:gd name="connsiteY3" fmla="*/ 6678616 h 6678616"/>
                <a:gd name="connsiteX4" fmla="*/ 12028587 w 13757897"/>
                <a:gd name="connsiteY4" fmla="*/ 6469973 h 6678616"/>
                <a:gd name="connsiteX5" fmla="*/ 8970255 w 13757897"/>
                <a:gd name="connsiteY5" fmla="*/ 2851703 h 6678616"/>
                <a:gd name="connsiteX6" fmla="*/ 5294720 w 13757897"/>
                <a:gd name="connsiteY6" fmla="*/ 2743532 h 6678616"/>
                <a:gd name="connsiteX7" fmla="*/ 1667941 w 13757897"/>
                <a:gd name="connsiteY7" fmla="*/ 5810530 h 6678616"/>
                <a:gd name="connsiteX8" fmla="*/ 0 w 13757897"/>
                <a:gd name="connsiteY8" fmla="*/ 5804909 h 6678616"/>
                <a:gd name="connsiteX0" fmla="*/ 0 w 13754225"/>
                <a:gd name="connsiteY0" fmla="*/ 5878802 h 6752509"/>
                <a:gd name="connsiteX1" fmla="*/ 4817090 w 13754225"/>
                <a:gd name="connsiteY1" fmla="*/ 624790 h 6752509"/>
                <a:gd name="connsiteX2" fmla="*/ 9527056 w 13754225"/>
                <a:gd name="connsiteY2" fmla="*/ 780431 h 6752509"/>
                <a:gd name="connsiteX3" fmla="*/ 13695807 w 13754225"/>
                <a:gd name="connsiteY3" fmla="*/ 6752509 h 6752509"/>
                <a:gd name="connsiteX4" fmla="*/ 12028587 w 13754225"/>
                <a:gd name="connsiteY4" fmla="*/ 6543866 h 6752509"/>
                <a:gd name="connsiteX5" fmla="*/ 8970255 w 13754225"/>
                <a:gd name="connsiteY5" fmla="*/ 2925596 h 6752509"/>
                <a:gd name="connsiteX6" fmla="*/ 5294720 w 13754225"/>
                <a:gd name="connsiteY6" fmla="*/ 2817425 h 6752509"/>
                <a:gd name="connsiteX7" fmla="*/ 1667941 w 13754225"/>
                <a:gd name="connsiteY7" fmla="*/ 5884423 h 6752509"/>
                <a:gd name="connsiteX8" fmla="*/ 0 w 13754225"/>
                <a:gd name="connsiteY8" fmla="*/ 5878802 h 6752509"/>
                <a:gd name="connsiteX0" fmla="*/ 0 w 13754602"/>
                <a:gd name="connsiteY0" fmla="*/ 5951937 h 6825644"/>
                <a:gd name="connsiteX1" fmla="*/ 4672711 w 13754602"/>
                <a:gd name="connsiteY1" fmla="*/ 577610 h 6825644"/>
                <a:gd name="connsiteX2" fmla="*/ 9527056 w 13754602"/>
                <a:gd name="connsiteY2" fmla="*/ 853566 h 6825644"/>
                <a:gd name="connsiteX3" fmla="*/ 13695807 w 13754602"/>
                <a:gd name="connsiteY3" fmla="*/ 6825644 h 6825644"/>
                <a:gd name="connsiteX4" fmla="*/ 12028587 w 13754602"/>
                <a:gd name="connsiteY4" fmla="*/ 6617001 h 6825644"/>
                <a:gd name="connsiteX5" fmla="*/ 8970255 w 13754602"/>
                <a:gd name="connsiteY5" fmla="*/ 2998731 h 6825644"/>
                <a:gd name="connsiteX6" fmla="*/ 5294720 w 13754602"/>
                <a:gd name="connsiteY6" fmla="*/ 2890560 h 6825644"/>
                <a:gd name="connsiteX7" fmla="*/ 1667941 w 13754602"/>
                <a:gd name="connsiteY7" fmla="*/ 5957558 h 6825644"/>
                <a:gd name="connsiteX8" fmla="*/ 0 w 13754602"/>
                <a:gd name="connsiteY8" fmla="*/ 5951937 h 6825644"/>
                <a:gd name="connsiteX0" fmla="*/ 0 w 13754602"/>
                <a:gd name="connsiteY0" fmla="*/ 5951937 h 6825644"/>
                <a:gd name="connsiteX1" fmla="*/ 4672711 w 13754602"/>
                <a:gd name="connsiteY1" fmla="*/ 577610 h 6825644"/>
                <a:gd name="connsiteX2" fmla="*/ 9527056 w 13754602"/>
                <a:gd name="connsiteY2" fmla="*/ 853566 h 6825644"/>
                <a:gd name="connsiteX3" fmla="*/ 13695807 w 13754602"/>
                <a:gd name="connsiteY3" fmla="*/ 6825644 h 6825644"/>
                <a:gd name="connsiteX4" fmla="*/ 12028587 w 13754602"/>
                <a:gd name="connsiteY4" fmla="*/ 6617001 h 6825644"/>
                <a:gd name="connsiteX5" fmla="*/ 8970255 w 13754602"/>
                <a:gd name="connsiteY5" fmla="*/ 2998731 h 6825644"/>
                <a:gd name="connsiteX6" fmla="*/ 5366909 w 13754602"/>
                <a:gd name="connsiteY6" fmla="*/ 2722118 h 6825644"/>
                <a:gd name="connsiteX7" fmla="*/ 1667941 w 13754602"/>
                <a:gd name="connsiteY7" fmla="*/ 5957558 h 6825644"/>
                <a:gd name="connsiteX8" fmla="*/ 0 w 13754602"/>
                <a:gd name="connsiteY8" fmla="*/ 5951937 h 6825644"/>
                <a:gd name="connsiteX0" fmla="*/ 0 w 13754602"/>
                <a:gd name="connsiteY0" fmla="*/ 5951937 h 6825644"/>
                <a:gd name="connsiteX1" fmla="*/ 4672711 w 13754602"/>
                <a:gd name="connsiteY1" fmla="*/ 577610 h 6825644"/>
                <a:gd name="connsiteX2" fmla="*/ 9527056 w 13754602"/>
                <a:gd name="connsiteY2" fmla="*/ 853566 h 6825644"/>
                <a:gd name="connsiteX3" fmla="*/ 13695807 w 13754602"/>
                <a:gd name="connsiteY3" fmla="*/ 6825644 h 6825644"/>
                <a:gd name="connsiteX4" fmla="*/ 12028587 w 13754602"/>
                <a:gd name="connsiteY4" fmla="*/ 6617001 h 6825644"/>
                <a:gd name="connsiteX5" fmla="*/ 8970255 w 13754602"/>
                <a:gd name="connsiteY5" fmla="*/ 2998731 h 6825644"/>
                <a:gd name="connsiteX6" fmla="*/ 5390973 w 13754602"/>
                <a:gd name="connsiteY6" fmla="*/ 2601803 h 6825644"/>
                <a:gd name="connsiteX7" fmla="*/ 1667941 w 13754602"/>
                <a:gd name="connsiteY7" fmla="*/ 5957558 h 6825644"/>
                <a:gd name="connsiteX8" fmla="*/ 0 w 13754602"/>
                <a:gd name="connsiteY8" fmla="*/ 5951937 h 6825644"/>
                <a:gd name="connsiteX0" fmla="*/ 0 w 13754602"/>
                <a:gd name="connsiteY0" fmla="*/ 5951937 h 6825644"/>
                <a:gd name="connsiteX1" fmla="*/ 4672711 w 13754602"/>
                <a:gd name="connsiteY1" fmla="*/ 577610 h 6825644"/>
                <a:gd name="connsiteX2" fmla="*/ 9527056 w 13754602"/>
                <a:gd name="connsiteY2" fmla="*/ 853566 h 6825644"/>
                <a:gd name="connsiteX3" fmla="*/ 13695807 w 13754602"/>
                <a:gd name="connsiteY3" fmla="*/ 6825644 h 6825644"/>
                <a:gd name="connsiteX4" fmla="*/ 12028587 w 13754602"/>
                <a:gd name="connsiteY4" fmla="*/ 6617001 h 6825644"/>
                <a:gd name="connsiteX5" fmla="*/ 8922129 w 13754602"/>
                <a:gd name="connsiteY5" fmla="*/ 2902478 h 6825644"/>
                <a:gd name="connsiteX6" fmla="*/ 5390973 w 13754602"/>
                <a:gd name="connsiteY6" fmla="*/ 2601803 h 6825644"/>
                <a:gd name="connsiteX7" fmla="*/ 1667941 w 13754602"/>
                <a:gd name="connsiteY7" fmla="*/ 5957558 h 6825644"/>
                <a:gd name="connsiteX8" fmla="*/ 0 w 13754602"/>
                <a:gd name="connsiteY8" fmla="*/ 5951937 h 6825644"/>
                <a:gd name="connsiteX0" fmla="*/ 0 w 13755390"/>
                <a:gd name="connsiteY0" fmla="*/ 6067384 h 6941091"/>
                <a:gd name="connsiteX1" fmla="*/ 4672711 w 13755390"/>
                <a:gd name="connsiteY1" fmla="*/ 693057 h 6941091"/>
                <a:gd name="connsiteX2" fmla="*/ 9575182 w 13755390"/>
                <a:gd name="connsiteY2" fmla="*/ 752445 h 6941091"/>
                <a:gd name="connsiteX3" fmla="*/ 13695807 w 13755390"/>
                <a:gd name="connsiteY3" fmla="*/ 6941091 h 6941091"/>
                <a:gd name="connsiteX4" fmla="*/ 12028587 w 13755390"/>
                <a:gd name="connsiteY4" fmla="*/ 6732448 h 6941091"/>
                <a:gd name="connsiteX5" fmla="*/ 8922129 w 13755390"/>
                <a:gd name="connsiteY5" fmla="*/ 3017925 h 6941091"/>
                <a:gd name="connsiteX6" fmla="*/ 5390973 w 13755390"/>
                <a:gd name="connsiteY6" fmla="*/ 2717250 h 6941091"/>
                <a:gd name="connsiteX7" fmla="*/ 1667941 w 13755390"/>
                <a:gd name="connsiteY7" fmla="*/ 6073005 h 6941091"/>
                <a:gd name="connsiteX8" fmla="*/ 0 w 13755390"/>
                <a:gd name="connsiteY8" fmla="*/ 6067384 h 6941091"/>
                <a:gd name="connsiteX0" fmla="*/ 0 w 13755847"/>
                <a:gd name="connsiteY0" fmla="*/ 6180390 h 7054097"/>
                <a:gd name="connsiteX1" fmla="*/ 4504272 w 13755847"/>
                <a:gd name="connsiteY1" fmla="*/ 613558 h 7054097"/>
                <a:gd name="connsiteX2" fmla="*/ 9575182 w 13755847"/>
                <a:gd name="connsiteY2" fmla="*/ 865451 h 7054097"/>
                <a:gd name="connsiteX3" fmla="*/ 13695807 w 13755847"/>
                <a:gd name="connsiteY3" fmla="*/ 7054097 h 7054097"/>
                <a:gd name="connsiteX4" fmla="*/ 12028587 w 13755847"/>
                <a:gd name="connsiteY4" fmla="*/ 6845454 h 7054097"/>
                <a:gd name="connsiteX5" fmla="*/ 8922129 w 13755847"/>
                <a:gd name="connsiteY5" fmla="*/ 3130931 h 7054097"/>
                <a:gd name="connsiteX6" fmla="*/ 5390973 w 13755847"/>
                <a:gd name="connsiteY6" fmla="*/ 2830256 h 7054097"/>
                <a:gd name="connsiteX7" fmla="*/ 1667941 w 13755847"/>
                <a:gd name="connsiteY7" fmla="*/ 6186011 h 7054097"/>
                <a:gd name="connsiteX8" fmla="*/ 0 w 13755847"/>
                <a:gd name="connsiteY8" fmla="*/ 6180390 h 7054097"/>
                <a:gd name="connsiteX0" fmla="*/ 0 w 13757943"/>
                <a:gd name="connsiteY0" fmla="*/ 6243713 h 7117420"/>
                <a:gd name="connsiteX1" fmla="*/ 4504272 w 13757943"/>
                <a:gd name="connsiteY1" fmla="*/ 676881 h 7117420"/>
                <a:gd name="connsiteX2" fmla="*/ 9695498 w 13757943"/>
                <a:gd name="connsiteY2" fmla="*/ 808458 h 7117420"/>
                <a:gd name="connsiteX3" fmla="*/ 13695807 w 13757943"/>
                <a:gd name="connsiteY3" fmla="*/ 7117420 h 7117420"/>
                <a:gd name="connsiteX4" fmla="*/ 12028587 w 13757943"/>
                <a:gd name="connsiteY4" fmla="*/ 6908777 h 7117420"/>
                <a:gd name="connsiteX5" fmla="*/ 8922129 w 13757943"/>
                <a:gd name="connsiteY5" fmla="*/ 3194254 h 7117420"/>
                <a:gd name="connsiteX6" fmla="*/ 5390973 w 13757943"/>
                <a:gd name="connsiteY6" fmla="*/ 2893579 h 7117420"/>
                <a:gd name="connsiteX7" fmla="*/ 1667941 w 13757943"/>
                <a:gd name="connsiteY7" fmla="*/ 6249334 h 7117420"/>
                <a:gd name="connsiteX8" fmla="*/ 0 w 13757943"/>
                <a:gd name="connsiteY8" fmla="*/ 6243713 h 7117420"/>
                <a:gd name="connsiteX0" fmla="*/ 0 w 13758014"/>
                <a:gd name="connsiteY0" fmla="*/ 6300904 h 7174611"/>
                <a:gd name="connsiteX1" fmla="*/ 4480212 w 13758014"/>
                <a:gd name="connsiteY1" fmla="*/ 637819 h 7174611"/>
                <a:gd name="connsiteX2" fmla="*/ 9695498 w 13758014"/>
                <a:gd name="connsiteY2" fmla="*/ 865649 h 7174611"/>
                <a:gd name="connsiteX3" fmla="*/ 13695807 w 13758014"/>
                <a:gd name="connsiteY3" fmla="*/ 7174611 h 7174611"/>
                <a:gd name="connsiteX4" fmla="*/ 12028587 w 13758014"/>
                <a:gd name="connsiteY4" fmla="*/ 6965968 h 7174611"/>
                <a:gd name="connsiteX5" fmla="*/ 8922129 w 13758014"/>
                <a:gd name="connsiteY5" fmla="*/ 3251445 h 7174611"/>
                <a:gd name="connsiteX6" fmla="*/ 5390973 w 13758014"/>
                <a:gd name="connsiteY6" fmla="*/ 2950770 h 7174611"/>
                <a:gd name="connsiteX7" fmla="*/ 1667941 w 13758014"/>
                <a:gd name="connsiteY7" fmla="*/ 6306525 h 7174611"/>
                <a:gd name="connsiteX8" fmla="*/ 0 w 13758014"/>
                <a:gd name="connsiteY8" fmla="*/ 6300904 h 7174611"/>
                <a:gd name="connsiteX0" fmla="*/ 0 w 13758014"/>
                <a:gd name="connsiteY0" fmla="*/ 6300904 h 7174611"/>
                <a:gd name="connsiteX1" fmla="*/ 4480212 w 13758014"/>
                <a:gd name="connsiteY1" fmla="*/ 637819 h 7174611"/>
                <a:gd name="connsiteX2" fmla="*/ 9695498 w 13758014"/>
                <a:gd name="connsiteY2" fmla="*/ 865649 h 7174611"/>
                <a:gd name="connsiteX3" fmla="*/ 13695807 w 13758014"/>
                <a:gd name="connsiteY3" fmla="*/ 7174611 h 7174611"/>
                <a:gd name="connsiteX4" fmla="*/ 12028587 w 13758014"/>
                <a:gd name="connsiteY4" fmla="*/ 6965968 h 7174611"/>
                <a:gd name="connsiteX5" fmla="*/ 8922129 w 13758014"/>
                <a:gd name="connsiteY5" fmla="*/ 3251445 h 7174611"/>
                <a:gd name="connsiteX6" fmla="*/ 5390973 w 13758014"/>
                <a:gd name="connsiteY6" fmla="*/ 2950770 h 7174611"/>
                <a:gd name="connsiteX7" fmla="*/ 1667941 w 13758014"/>
                <a:gd name="connsiteY7" fmla="*/ 6306525 h 7174611"/>
                <a:gd name="connsiteX8" fmla="*/ 0 w 13758014"/>
                <a:gd name="connsiteY8" fmla="*/ 6300904 h 7174611"/>
                <a:gd name="connsiteX0" fmla="*/ 0 w 13758084"/>
                <a:gd name="connsiteY0" fmla="*/ 6886950 h 7760657"/>
                <a:gd name="connsiteX1" fmla="*/ 4456152 w 13758084"/>
                <a:gd name="connsiteY1" fmla="*/ 405717 h 7760657"/>
                <a:gd name="connsiteX2" fmla="*/ 9695498 w 13758084"/>
                <a:gd name="connsiteY2" fmla="*/ 1451695 h 7760657"/>
                <a:gd name="connsiteX3" fmla="*/ 13695807 w 13758084"/>
                <a:gd name="connsiteY3" fmla="*/ 7760657 h 7760657"/>
                <a:gd name="connsiteX4" fmla="*/ 12028587 w 13758084"/>
                <a:gd name="connsiteY4" fmla="*/ 7552014 h 7760657"/>
                <a:gd name="connsiteX5" fmla="*/ 8922129 w 13758084"/>
                <a:gd name="connsiteY5" fmla="*/ 3837491 h 7760657"/>
                <a:gd name="connsiteX6" fmla="*/ 5390973 w 13758084"/>
                <a:gd name="connsiteY6" fmla="*/ 3536816 h 7760657"/>
                <a:gd name="connsiteX7" fmla="*/ 1667941 w 13758084"/>
                <a:gd name="connsiteY7" fmla="*/ 6892571 h 7760657"/>
                <a:gd name="connsiteX8" fmla="*/ 0 w 13758084"/>
                <a:gd name="connsiteY8" fmla="*/ 6886950 h 7760657"/>
                <a:gd name="connsiteX0" fmla="*/ 0 w 13762264"/>
                <a:gd name="connsiteY0" fmla="*/ 6949766 h 7823473"/>
                <a:gd name="connsiteX1" fmla="*/ 4456152 w 13762264"/>
                <a:gd name="connsiteY1" fmla="*/ 468533 h 7823473"/>
                <a:gd name="connsiteX2" fmla="*/ 9912070 w 13762264"/>
                <a:gd name="connsiteY2" fmla="*/ 1322006 h 7823473"/>
                <a:gd name="connsiteX3" fmla="*/ 13695807 w 13762264"/>
                <a:gd name="connsiteY3" fmla="*/ 7823473 h 7823473"/>
                <a:gd name="connsiteX4" fmla="*/ 12028587 w 13762264"/>
                <a:gd name="connsiteY4" fmla="*/ 7614830 h 7823473"/>
                <a:gd name="connsiteX5" fmla="*/ 8922129 w 13762264"/>
                <a:gd name="connsiteY5" fmla="*/ 3900307 h 7823473"/>
                <a:gd name="connsiteX6" fmla="*/ 5390973 w 13762264"/>
                <a:gd name="connsiteY6" fmla="*/ 3599632 h 7823473"/>
                <a:gd name="connsiteX7" fmla="*/ 1667941 w 13762264"/>
                <a:gd name="connsiteY7" fmla="*/ 6955387 h 7823473"/>
                <a:gd name="connsiteX8" fmla="*/ 0 w 13762264"/>
                <a:gd name="connsiteY8" fmla="*/ 6949766 h 7823473"/>
                <a:gd name="connsiteX0" fmla="*/ 0 w 13761772"/>
                <a:gd name="connsiteY0" fmla="*/ 6901842 h 7775549"/>
                <a:gd name="connsiteX1" fmla="*/ 4456152 w 13761772"/>
                <a:gd name="connsiteY1" fmla="*/ 420609 h 7775549"/>
                <a:gd name="connsiteX2" fmla="*/ 9888010 w 13761772"/>
                <a:gd name="connsiteY2" fmla="*/ 1418461 h 7775549"/>
                <a:gd name="connsiteX3" fmla="*/ 13695807 w 13761772"/>
                <a:gd name="connsiteY3" fmla="*/ 7775549 h 7775549"/>
                <a:gd name="connsiteX4" fmla="*/ 12028587 w 13761772"/>
                <a:gd name="connsiteY4" fmla="*/ 7566906 h 7775549"/>
                <a:gd name="connsiteX5" fmla="*/ 8922129 w 13761772"/>
                <a:gd name="connsiteY5" fmla="*/ 3852383 h 7775549"/>
                <a:gd name="connsiteX6" fmla="*/ 5390973 w 13761772"/>
                <a:gd name="connsiteY6" fmla="*/ 3551708 h 7775549"/>
                <a:gd name="connsiteX7" fmla="*/ 1667941 w 13761772"/>
                <a:gd name="connsiteY7" fmla="*/ 6907463 h 7775549"/>
                <a:gd name="connsiteX8" fmla="*/ 0 w 13761772"/>
                <a:gd name="connsiteY8" fmla="*/ 6901842 h 7775549"/>
                <a:gd name="connsiteX0" fmla="*/ 0 w 13760992"/>
                <a:gd name="connsiteY0" fmla="*/ 6901842 h 7775549"/>
                <a:gd name="connsiteX1" fmla="*/ 4696786 w 13760992"/>
                <a:gd name="connsiteY1" fmla="*/ 420609 h 7775549"/>
                <a:gd name="connsiteX2" fmla="*/ 9888010 w 13760992"/>
                <a:gd name="connsiteY2" fmla="*/ 1418461 h 7775549"/>
                <a:gd name="connsiteX3" fmla="*/ 13695807 w 13760992"/>
                <a:gd name="connsiteY3" fmla="*/ 7775549 h 7775549"/>
                <a:gd name="connsiteX4" fmla="*/ 12028587 w 13760992"/>
                <a:gd name="connsiteY4" fmla="*/ 7566906 h 7775549"/>
                <a:gd name="connsiteX5" fmla="*/ 8922129 w 13760992"/>
                <a:gd name="connsiteY5" fmla="*/ 3852383 h 7775549"/>
                <a:gd name="connsiteX6" fmla="*/ 5390973 w 13760992"/>
                <a:gd name="connsiteY6" fmla="*/ 3551708 h 7775549"/>
                <a:gd name="connsiteX7" fmla="*/ 1667941 w 13760992"/>
                <a:gd name="connsiteY7" fmla="*/ 6907463 h 7775549"/>
                <a:gd name="connsiteX8" fmla="*/ 0 w 13760992"/>
                <a:gd name="connsiteY8" fmla="*/ 6901842 h 7775549"/>
                <a:gd name="connsiteX0" fmla="*/ 0 w 13760230"/>
                <a:gd name="connsiteY0" fmla="*/ 6901842 h 7775549"/>
                <a:gd name="connsiteX1" fmla="*/ 4937421 w 13760230"/>
                <a:gd name="connsiteY1" fmla="*/ 420609 h 7775549"/>
                <a:gd name="connsiteX2" fmla="*/ 9888010 w 13760230"/>
                <a:gd name="connsiteY2" fmla="*/ 1418461 h 7775549"/>
                <a:gd name="connsiteX3" fmla="*/ 13695807 w 13760230"/>
                <a:gd name="connsiteY3" fmla="*/ 7775549 h 7775549"/>
                <a:gd name="connsiteX4" fmla="*/ 12028587 w 13760230"/>
                <a:gd name="connsiteY4" fmla="*/ 7566906 h 7775549"/>
                <a:gd name="connsiteX5" fmla="*/ 8922129 w 13760230"/>
                <a:gd name="connsiteY5" fmla="*/ 3852383 h 7775549"/>
                <a:gd name="connsiteX6" fmla="*/ 5390973 w 13760230"/>
                <a:gd name="connsiteY6" fmla="*/ 3551708 h 7775549"/>
                <a:gd name="connsiteX7" fmla="*/ 1667941 w 13760230"/>
                <a:gd name="connsiteY7" fmla="*/ 6907463 h 7775549"/>
                <a:gd name="connsiteX8" fmla="*/ 0 w 13760230"/>
                <a:gd name="connsiteY8" fmla="*/ 6901842 h 7775549"/>
                <a:gd name="connsiteX0" fmla="*/ 0 w 13757548"/>
                <a:gd name="connsiteY0" fmla="*/ 6858704 h 7732411"/>
                <a:gd name="connsiteX1" fmla="*/ 4937421 w 13757548"/>
                <a:gd name="connsiteY1" fmla="*/ 377471 h 7732411"/>
                <a:gd name="connsiteX2" fmla="*/ 9743634 w 13757548"/>
                <a:gd name="connsiteY2" fmla="*/ 1519702 h 7732411"/>
                <a:gd name="connsiteX3" fmla="*/ 13695807 w 13757548"/>
                <a:gd name="connsiteY3" fmla="*/ 7732411 h 7732411"/>
                <a:gd name="connsiteX4" fmla="*/ 12028587 w 13757548"/>
                <a:gd name="connsiteY4" fmla="*/ 7523768 h 7732411"/>
                <a:gd name="connsiteX5" fmla="*/ 8922129 w 13757548"/>
                <a:gd name="connsiteY5" fmla="*/ 3809245 h 7732411"/>
                <a:gd name="connsiteX6" fmla="*/ 5390973 w 13757548"/>
                <a:gd name="connsiteY6" fmla="*/ 3508570 h 7732411"/>
                <a:gd name="connsiteX7" fmla="*/ 1667941 w 13757548"/>
                <a:gd name="connsiteY7" fmla="*/ 6864325 h 7732411"/>
                <a:gd name="connsiteX8" fmla="*/ 0 w 13757548"/>
                <a:gd name="connsiteY8" fmla="*/ 6858704 h 7732411"/>
                <a:gd name="connsiteX0" fmla="*/ 0 w 13760699"/>
                <a:gd name="connsiteY0" fmla="*/ 6886950 h 7760657"/>
                <a:gd name="connsiteX1" fmla="*/ 4937421 w 13760699"/>
                <a:gd name="connsiteY1" fmla="*/ 405717 h 7760657"/>
                <a:gd name="connsiteX2" fmla="*/ 9912079 w 13760699"/>
                <a:gd name="connsiteY2" fmla="*/ 1451695 h 7760657"/>
                <a:gd name="connsiteX3" fmla="*/ 13695807 w 13760699"/>
                <a:gd name="connsiteY3" fmla="*/ 7760657 h 7760657"/>
                <a:gd name="connsiteX4" fmla="*/ 12028587 w 13760699"/>
                <a:gd name="connsiteY4" fmla="*/ 7552014 h 7760657"/>
                <a:gd name="connsiteX5" fmla="*/ 8922129 w 13760699"/>
                <a:gd name="connsiteY5" fmla="*/ 3837491 h 7760657"/>
                <a:gd name="connsiteX6" fmla="*/ 5390973 w 13760699"/>
                <a:gd name="connsiteY6" fmla="*/ 3536816 h 7760657"/>
                <a:gd name="connsiteX7" fmla="*/ 1667941 w 13760699"/>
                <a:gd name="connsiteY7" fmla="*/ 6892571 h 7760657"/>
                <a:gd name="connsiteX8" fmla="*/ 0 w 13760699"/>
                <a:gd name="connsiteY8" fmla="*/ 6886950 h 7760657"/>
                <a:gd name="connsiteX0" fmla="*/ 0 w 13760018"/>
                <a:gd name="connsiteY0" fmla="*/ 6829406 h 7703113"/>
                <a:gd name="connsiteX1" fmla="*/ 5153989 w 13760018"/>
                <a:gd name="connsiteY1" fmla="*/ 420363 h 7703113"/>
                <a:gd name="connsiteX2" fmla="*/ 9912079 w 13760018"/>
                <a:gd name="connsiteY2" fmla="*/ 1394151 h 7703113"/>
                <a:gd name="connsiteX3" fmla="*/ 13695807 w 13760018"/>
                <a:gd name="connsiteY3" fmla="*/ 7703113 h 7703113"/>
                <a:gd name="connsiteX4" fmla="*/ 12028587 w 13760018"/>
                <a:gd name="connsiteY4" fmla="*/ 7494470 h 7703113"/>
                <a:gd name="connsiteX5" fmla="*/ 8922129 w 13760018"/>
                <a:gd name="connsiteY5" fmla="*/ 3779947 h 7703113"/>
                <a:gd name="connsiteX6" fmla="*/ 5390973 w 13760018"/>
                <a:gd name="connsiteY6" fmla="*/ 3479272 h 7703113"/>
                <a:gd name="connsiteX7" fmla="*/ 1667941 w 13760018"/>
                <a:gd name="connsiteY7" fmla="*/ 6835027 h 7703113"/>
                <a:gd name="connsiteX8" fmla="*/ 0 w 13760018"/>
                <a:gd name="connsiteY8" fmla="*/ 6829406 h 7703113"/>
                <a:gd name="connsiteX0" fmla="*/ 0 w 13760018"/>
                <a:gd name="connsiteY0" fmla="*/ 6829406 h 7703113"/>
                <a:gd name="connsiteX1" fmla="*/ 5153989 w 13760018"/>
                <a:gd name="connsiteY1" fmla="*/ 420363 h 7703113"/>
                <a:gd name="connsiteX2" fmla="*/ 9912079 w 13760018"/>
                <a:gd name="connsiteY2" fmla="*/ 1394151 h 7703113"/>
                <a:gd name="connsiteX3" fmla="*/ 13695807 w 13760018"/>
                <a:gd name="connsiteY3" fmla="*/ 7703113 h 7703113"/>
                <a:gd name="connsiteX4" fmla="*/ 12028587 w 13760018"/>
                <a:gd name="connsiteY4" fmla="*/ 7494470 h 7703113"/>
                <a:gd name="connsiteX5" fmla="*/ 8922129 w 13760018"/>
                <a:gd name="connsiteY5" fmla="*/ 3779947 h 7703113"/>
                <a:gd name="connsiteX6" fmla="*/ 5415039 w 13760018"/>
                <a:gd name="connsiteY6" fmla="*/ 3118325 h 7703113"/>
                <a:gd name="connsiteX7" fmla="*/ 1667941 w 13760018"/>
                <a:gd name="connsiteY7" fmla="*/ 6835027 h 7703113"/>
                <a:gd name="connsiteX8" fmla="*/ 0 w 13760018"/>
                <a:gd name="connsiteY8" fmla="*/ 6829406 h 7703113"/>
                <a:gd name="connsiteX0" fmla="*/ 0 w 13760018"/>
                <a:gd name="connsiteY0" fmla="*/ 6829406 h 7703113"/>
                <a:gd name="connsiteX1" fmla="*/ 5153989 w 13760018"/>
                <a:gd name="connsiteY1" fmla="*/ 420363 h 7703113"/>
                <a:gd name="connsiteX2" fmla="*/ 9912079 w 13760018"/>
                <a:gd name="connsiteY2" fmla="*/ 1394151 h 7703113"/>
                <a:gd name="connsiteX3" fmla="*/ 13695807 w 13760018"/>
                <a:gd name="connsiteY3" fmla="*/ 7703113 h 7703113"/>
                <a:gd name="connsiteX4" fmla="*/ 12028587 w 13760018"/>
                <a:gd name="connsiteY4" fmla="*/ 7494470 h 7703113"/>
                <a:gd name="connsiteX5" fmla="*/ 9018385 w 13760018"/>
                <a:gd name="connsiteY5" fmla="*/ 3491189 h 7703113"/>
                <a:gd name="connsiteX6" fmla="*/ 5415039 w 13760018"/>
                <a:gd name="connsiteY6" fmla="*/ 3118325 h 7703113"/>
                <a:gd name="connsiteX7" fmla="*/ 1667941 w 13760018"/>
                <a:gd name="connsiteY7" fmla="*/ 6835027 h 7703113"/>
                <a:gd name="connsiteX8" fmla="*/ 0 w 13760018"/>
                <a:gd name="connsiteY8" fmla="*/ 6829406 h 770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0018" h="7703113">
                  <a:moveTo>
                    <a:pt x="0" y="6829406"/>
                  </a:moveTo>
                  <a:cubicBezTo>
                    <a:pt x="13618" y="4784188"/>
                    <a:pt x="3501976" y="1326239"/>
                    <a:pt x="5153989" y="420363"/>
                  </a:cubicBezTo>
                  <a:cubicBezTo>
                    <a:pt x="6806002" y="-485513"/>
                    <a:pt x="8488443" y="180359"/>
                    <a:pt x="9912079" y="1394151"/>
                  </a:cubicBezTo>
                  <a:cubicBezTo>
                    <a:pt x="11335715" y="2607943"/>
                    <a:pt x="14226414" y="5557190"/>
                    <a:pt x="13695807" y="7703113"/>
                  </a:cubicBezTo>
                  <a:lnTo>
                    <a:pt x="12028587" y="7494470"/>
                  </a:lnTo>
                  <a:cubicBezTo>
                    <a:pt x="12518582" y="5992164"/>
                    <a:pt x="10120643" y="4220546"/>
                    <a:pt x="9018385" y="3491189"/>
                  </a:cubicBezTo>
                  <a:cubicBezTo>
                    <a:pt x="7916127" y="2761832"/>
                    <a:pt x="6620948" y="2877527"/>
                    <a:pt x="5415039" y="3118325"/>
                  </a:cubicBezTo>
                  <a:cubicBezTo>
                    <a:pt x="3455897" y="3716412"/>
                    <a:pt x="1680240" y="5434720"/>
                    <a:pt x="1667941" y="6835027"/>
                  </a:cubicBezTo>
                  <a:lnTo>
                    <a:pt x="0" y="68294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Text 2">
              <a:extLst>
                <a:ext uri="{FF2B5EF4-FFF2-40B4-BE49-F238E27FC236}">
                  <a16:creationId xmlns:a16="http://schemas.microsoft.com/office/drawing/2014/main" xmlns="" id="{5461EAAE-BB9C-28A0-2B47-B4D5ED89567E}"/>
                </a:ext>
              </a:extLst>
            </p:cNvPr>
            <p:cNvSpPr/>
            <p:nvPr/>
          </p:nvSpPr>
          <p:spPr>
            <a:xfrm>
              <a:off x="10291935" y="468978"/>
              <a:ext cx="7061200" cy="1200329"/>
            </a:xfrm>
            <a:prstGeom prst="rect">
              <a:avLst/>
            </a:prstGeom>
            <a:noFill/>
            <a:ln w="0">
              <a:noFill/>
            </a:ln>
          </p:spPr>
          <p:txBody>
            <a:bodyPr wrap="square" rtlCol="0">
              <a:spAutoFit/>
            </a:bodyPr>
            <a:lstStyle/>
            <a:p>
              <a:pPr algn="ctr"/>
              <a:r>
                <a:rPr lang="ru-RU"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rPr>
                <a:t>Задачи</a:t>
              </a:r>
              <a:r>
                <a:rPr lang="en-US"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rPr>
                <a:t> </a:t>
              </a:r>
              <a:r>
                <a:rPr lang="ru-RU"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rPr>
                <a:t>проекта</a:t>
              </a:r>
              <a:endParaRPr lang="en-US"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endParaRPr>
            </a:p>
          </p:txBody>
        </p:sp>
        <p:sp>
          <p:nvSpPr>
            <p:cNvPr id="5" name="Text 0">
              <a:extLst>
                <a:ext uri="{FF2B5EF4-FFF2-40B4-BE49-F238E27FC236}">
                  <a16:creationId xmlns:a16="http://schemas.microsoft.com/office/drawing/2014/main" xmlns="" id="{EFE21027-AD3E-6582-1489-7923165050E2}"/>
                </a:ext>
              </a:extLst>
            </p:cNvPr>
            <p:cNvSpPr/>
            <p:nvPr/>
          </p:nvSpPr>
          <p:spPr>
            <a:xfrm>
              <a:off x="507386" y="3112930"/>
              <a:ext cx="7117789" cy="5586260"/>
            </a:xfrm>
            <a:prstGeom prst="rect">
              <a:avLst/>
            </a:prstGeom>
            <a:noFill/>
            <a:ln/>
          </p:spPr>
          <p:txBody>
            <a:bodyPr wrap="square" lIns="0" tIns="0" rIns="0" bIns="0" rtlCol="0" anchor="t"/>
            <a:lstStyle/>
            <a:p>
              <a:pPr marL="0" indent="0">
                <a:buNone/>
              </a:pPr>
              <a:r>
                <a:rPr lang="ru-RU" sz="4400" dirty="0">
                  <a:solidFill>
                    <a:schemeClr val="tx1">
                      <a:lumMod val="85000"/>
                      <a:lumOff val="15000"/>
                    </a:schemeClr>
                  </a:solidFill>
                  <a:latin typeface="Open Sans Light" pitchFamily="2" charset="0"/>
                  <a:ea typeface="Open Sans Light" pitchFamily="2" charset="0"/>
                  <a:cs typeface="Open Sans Light" pitchFamily="2" charset="0"/>
                </a:rPr>
                <a:t>направлен на </a:t>
              </a:r>
              <a:r>
                <a:rPr lang="en-US" sz="4400" dirty="0" err="1">
                  <a:solidFill>
                    <a:schemeClr val="tx1">
                      <a:lumMod val="85000"/>
                      <a:lumOff val="15000"/>
                    </a:schemeClr>
                  </a:solidFill>
                  <a:latin typeface="Open Sans Light" pitchFamily="2" charset="0"/>
                  <a:ea typeface="Open Sans Light" pitchFamily="2" charset="0"/>
                  <a:cs typeface="Open Sans Light" pitchFamily="2" charset="0"/>
                </a:rPr>
                <a:t>формирование</a:t>
              </a:r>
              <a:r>
                <a:rPr lang="en-US" sz="4400" dirty="0">
                  <a:solidFill>
                    <a:schemeClr val="tx1">
                      <a:lumMod val="85000"/>
                      <a:lumOff val="15000"/>
                    </a:schemeClr>
                  </a:solidFill>
                  <a:latin typeface="Open Sans Light" pitchFamily="2" charset="0"/>
                  <a:ea typeface="Open Sans Light" pitchFamily="2" charset="0"/>
                  <a:cs typeface="Open Sans Light" pitchFamily="2" charset="0"/>
                </a:rPr>
                <a:t> и развитие у школьников моральных и этических качеств, сложившихся в процессе </a:t>
              </a:r>
              <a:r>
                <a:rPr lang="en-US" sz="4400" dirty="0" err="1">
                  <a:solidFill>
                    <a:schemeClr val="tx1">
                      <a:lumMod val="85000"/>
                      <a:lumOff val="15000"/>
                    </a:schemeClr>
                  </a:solidFill>
                  <a:latin typeface="Open Sans Light" pitchFamily="2" charset="0"/>
                  <a:ea typeface="Open Sans Light" pitchFamily="2" charset="0"/>
                  <a:cs typeface="Open Sans Light" pitchFamily="2" charset="0"/>
                </a:rPr>
                <a:t>исторического</a:t>
              </a:r>
              <a:r>
                <a:rPr lang="en-US" sz="4400" dirty="0">
                  <a:solidFill>
                    <a:schemeClr val="tx1">
                      <a:lumMod val="85000"/>
                      <a:lumOff val="15000"/>
                    </a:schemeClr>
                  </a:solidFill>
                  <a:latin typeface="Open Sans Light" pitchFamily="2" charset="0"/>
                  <a:ea typeface="Open Sans Light" pitchFamily="2" charset="0"/>
                  <a:cs typeface="Open Sans Light" pitchFamily="2" charset="0"/>
                </a:rPr>
                <a:t> </a:t>
              </a:r>
              <a:endParaRPr lang="ru-RU" sz="4400" dirty="0">
                <a:solidFill>
                  <a:schemeClr val="tx1">
                    <a:lumMod val="85000"/>
                    <a:lumOff val="15000"/>
                  </a:schemeClr>
                </a:solidFill>
                <a:latin typeface="Open Sans Light" pitchFamily="2" charset="0"/>
                <a:ea typeface="Open Sans Light" pitchFamily="2" charset="0"/>
                <a:cs typeface="Open Sans Light" pitchFamily="2" charset="0"/>
              </a:endParaRPr>
            </a:p>
            <a:p>
              <a:pPr marL="0" indent="0">
                <a:buNone/>
              </a:pPr>
              <a:r>
                <a:rPr lang="en-US" sz="4400" dirty="0" err="1">
                  <a:solidFill>
                    <a:schemeClr val="tx1">
                      <a:lumMod val="85000"/>
                      <a:lumOff val="15000"/>
                    </a:schemeClr>
                  </a:solidFill>
                  <a:latin typeface="Open Sans Light" pitchFamily="2" charset="0"/>
                  <a:ea typeface="Open Sans Light" pitchFamily="2" charset="0"/>
                  <a:cs typeface="Open Sans Light" pitchFamily="2" charset="0"/>
                </a:rPr>
                <a:t>и</a:t>
              </a:r>
              <a:r>
                <a:rPr lang="en-US" sz="44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4400" dirty="0" err="1">
                  <a:solidFill>
                    <a:schemeClr val="tx1">
                      <a:lumMod val="85000"/>
                      <a:lumOff val="15000"/>
                    </a:schemeClr>
                  </a:solidFill>
                  <a:latin typeface="Open Sans Light" pitchFamily="2" charset="0"/>
                  <a:ea typeface="Open Sans Light" pitchFamily="2" charset="0"/>
                  <a:cs typeface="Open Sans Light" pitchFamily="2" charset="0"/>
                </a:rPr>
                <a:t>культурного</a:t>
              </a:r>
              <a:r>
                <a:rPr lang="en-US" sz="4400" dirty="0">
                  <a:solidFill>
                    <a:schemeClr val="tx1">
                      <a:lumMod val="85000"/>
                      <a:lumOff val="15000"/>
                    </a:schemeClr>
                  </a:solidFill>
                  <a:latin typeface="Open Sans Light" pitchFamily="2" charset="0"/>
                  <a:ea typeface="Open Sans Light" pitchFamily="2" charset="0"/>
                  <a:cs typeface="Open Sans Light" pitchFamily="2" charset="0"/>
                </a:rPr>
                <a:t> </a:t>
              </a:r>
              <a:endParaRPr lang="ru-RU" sz="4400" dirty="0">
                <a:solidFill>
                  <a:schemeClr val="tx1">
                    <a:lumMod val="85000"/>
                    <a:lumOff val="15000"/>
                  </a:schemeClr>
                </a:solidFill>
                <a:latin typeface="Open Sans Light" pitchFamily="2" charset="0"/>
                <a:ea typeface="Open Sans Light" pitchFamily="2" charset="0"/>
                <a:cs typeface="Open Sans Light" pitchFamily="2" charset="0"/>
              </a:endParaRPr>
            </a:p>
            <a:p>
              <a:pPr marL="0" indent="0">
                <a:buNone/>
              </a:pPr>
              <a:r>
                <a:rPr lang="en-US" sz="4400" dirty="0" err="1">
                  <a:solidFill>
                    <a:schemeClr val="tx1">
                      <a:lumMod val="85000"/>
                      <a:lumOff val="15000"/>
                    </a:schemeClr>
                  </a:solidFill>
                  <a:latin typeface="Open Sans Light" pitchFamily="2" charset="0"/>
                  <a:ea typeface="Open Sans Light" pitchFamily="2" charset="0"/>
                  <a:cs typeface="Open Sans Light" pitchFamily="2" charset="0"/>
                </a:rPr>
                <a:t>развития</a:t>
              </a:r>
              <a:r>
                <a:rPr lang="en-US" sz="4400" dirty="0">
                  <a:solidFill>
                    <a:schemeClr val="tx1">
                      <a:lumMod val="85000"/>
                      <a:lumOff val="15000"/>
                    </a:schemeClr>
                  </a:solidFill>
                  <a:latin typeface="Open Sans Light" pitchFamily="2" charset="0"/>
                  <a:ea typeface="Open Sans Light" pitchFamily="2" charset="0"/>
                  <a:cs typeface="Open Sans Light" pitchFamily="2" charset="0"/>
                </a:rPr>
                <a:t> России</a:t>
              </a:r>
            </a:p>
          </p:txBody>
        </p:sp>
        <p:sp>
          <p:nvSpPr>
            <p:cNvPr id="6" name="Text 6">
              <a:extLst>
                <a:ext uri="{FF2B5EF4-FFF2-40B4-BE49-F238E27FC236}">
                  <a16:creationId xmlns:a16="http://schemas.microsoft.com/office/drawing/2014/main" xmlns="" id="{7226B8A5-B7AA-1799-0962-0D0658141536}"/>
                </a:ext>
              </a:extLst>
            </p:cNvPr>
            <p:cNvSpPr/>
            <p:nvPr/>
          </p:nvSpPr>
          <p:spPr>
            <a:xfrm>
              <a:off x="12169190" y="4855589"/>
              <a:ext cx="5382491" cy="885825"/>
            </a:xfrm>
            <a:prstGeom prst="rect">
              <a:avLst/>
            </a:prstGeom>
            <a:noFill/>
            <a:ln/>
          </p:spPr>
          <p:txBody>
            <a:bodyPr wrap="square" lIns="0" tIns="0" rIns="0" bIns="0" rtlCol="0" anchor="t"/>
            <a:lstStyle/>
            <a:p>
              <a:pPr>
                <a:lnSpc>
                  <a:spcPct val="80000"/>
                </a:lnSpc>
              </a:pP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методическими</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материалами для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проведения</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киноуроков</a:t>
              </a:r>
              <a:endParaRPr lang="en-US" sz="28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7" name="Text 3">
              <a:extLst>
                <a:ext uri="{FF2B5EF4-FFF2-40B4-BE49-F238E27FC236}">
                  <a16:creationId xmlns:a16="http://schemas.microsoft.com/office/drawing/2014/main" xmlns="" id="{B94A445F-BB2B-C8E9-177C-BC4CAD0E6852}"/>
                </a:ext>
              </a:extLst>
            </p:cNvPr>
            <p:cNvSpPr/>
            <p:nvPr/>
          </p:nvSpPr>
          <p:spPr>
            <a:xfrm>
              <a:off x="10326157" y="8964846"/>
              <a:ext cx="6167220" cy="739569"/>
            </a:xfrm>
            <a:prstGeom prst="rect">
              <a:avLst/>
            </a:prstGeom>
            <a:noFill/>
            <a:ln/>
          </p:spPr>
          <p:txBody>
            <a:bodyPr wrap="square" lIns="0" tIns="0" rIns="0" bIns="0" rtlCol="0" anchor="t"/>
            <a:lstStyle/>
            <a:p>
              <a:pPr>
                <a:lnSpc>
                  <a:spcPct val="80000"/>
                </a:lnSpc>
              </a:pPr>
              <a:r>
                <a:rPr lang="ru-RU" sz="2800" dirty="0">
                  <a:solidFill>
                    <a:schemeClr val="tx1">
                      <a:lumMod val="85000"/>
                      <a:lumOff val="15000"/>
                    </a:schemeClr>
                  </a:solidFill>
                  <a:latin typeface="Open Sans Light" pitchFamily="2" charset="0"/>
                  <a:ea typeface="Open Sans Light" pitchFamily="2" charset="0"/>
                  <a:cs typeface="Open Sans Light" pitchFamily="2" charset="0"/>
                </a:rPr>
                <a:t>управления деятельностью</a:t>
              </a:r>
            </a:p>
            <a:p>
              <a:pPr>
                <a:lnSpc>
                  <a:spcPct val="80000"/>
                </a:lnSpc>
              </a:pPr>
              <a:r>
                <a:rPr lang="ru-RU" sz="2800" dirty="0">
                  <a:solidFill>
                    <a:schemeClr val="tx1">
                      <a:lumMod val="85000"/>
                      <a:lumOff val="15000"/>
                    </a:schemeClr>
                  </a:solidFill>
                  <a:latin typeface="Open Sans Light" pitchFamily="2" charset="0"/>
                  <a:ea typeface="Open Sans Light" pitchFamily="2" charset="0"/>
                  <a:cs typeface="Open Sans Light" pitchFamily="2" charset="0"/>
                </a:rPr>
                <a:t>по реализации социальных практик</a:t>
              </a:r>
              <a:endParaRPr lang="en-US" sz="28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8" name="Text 1">
              <a:extLst>
                <a:ext uri="{FF2B5EF4-FFF2-40B4-BE49-F238E27FC236}">
                  <a16:creationId xmlns:a16="http://schemas.microsoft.com/office/drawing/2014/main" xmlns="" id="{F0C38280-A4C8-7D8A-7BA0-9AEA9B493B90}"/>
                </a:ext>
              </a:extLst>
            </p:cNvPr>
            <p:cNvSpPr/>
            <p:nvPr/>
          </p:nvSpPr>
          <p:spPr>
            <a:xfrm>
              <a:off x="12169190" y="4259454"/>
              <a:ext cx="4675378" cy="555626"/>
            </a:xfrm>
            <a:prstGeom prst="rect">
              <a:avLst/>
            </a:prstGeom>
            <a:noFill/>
            <a:ln/>
          </p:spPr>
          <p:txBody>
            <a:bodyPr wrap="square" lIns="0" tIns="0" rIns="0" bIns="0" rtlCol="0" anchor="t"/>
            <a:lstStyle/>
            <a:p>
              <a:pPr>
                <a:lnSpc>
                  <a:spcPct val="80000"/>
                </a:lnSpc>
              </a:pPr>
              <a:r>
                <a:rPr lang="ru-RU" sz="2800" b="1" dirty="0">
                  <a:solidFill>
                    <a:srgbClr val="4472C4"/>
                  </a:solidFill>
                  <a:latin typeface="Open Sans Light" pitchFamily="2" charset="0"/>
                  <a:ea typeface="Open Sans Light" pitchFamily="2" charset="0"/>
                  <a:cs typeface="Open Sans Light" pitchFamily="2" charset="0"/>
                </a:rPr>
                <a:t>ОБЕСПЕЧИТЬ ШКОЛЫ</a:t>
              </a:r>
            </a:p>
          </p:txBody>
        </p:sp>
        <p:sp>
          <p:nvSpPr>
            <p:cNvPr id="17" name="Text 1">
              <a:extLst>
                <a:ext uri="{FF2B5EF4-FFF2-40B4-BE49-F238E27FC236}">
                  <a16:creationId xmlns:a16="http://schemas.microsoft.com/office/drawing/2014/main" xmlns="" id="{820B6269-CA6D-3F32-6CF7-4258AB41766F}"/>
                </a:ext>
              </a:extLst>
            </p:cNvPr>
            <p:cNvSpPr/>
            <p:nvPr/>
          </p:nvSpPr>
          <p:spPr>
            <a:xfrm>
              <a:off x="10326156" y="8310466"/>
              <a:ext cx="7961843" cy="555626"/>
            </a:xfrm>
            <a:prstGeom prst="rect">
              <a:avLst/>
            </a:prstGeom>
            <a:noFill/>
            <a:ln/>
          </p:spPr>
          <p:txBody>
            <a:bodyPr wrap="square" lIns="0" tIns="0" rIns="0" bIns="0" rtlCol="0" anchor="t"/>
            <a:lstStyle/>
            <a:p>
              <a:pPr marL="0" indent="0">
                <a:lnSpc>
                  <a:spcPct val="80000"/>
                </a:lnSpc>
                <a:buNone/>
              </a:pPr>
              <a:r>
                <a:rPr lang="ru-RU" sz="2800" b="1" u="sng" dirty="0">
                  <a:solidFill>
                    <a:srgbClr val="4472C4"/>
                  </a:solidFill>
                  <a:latin typeface="Open Sans Light" pitchFamily="2" charset="0"/>
                  <a:ea typeface="Open Sans Light" pitchFamily="2" charset="0"/>
                  <a:cs typeface="Open Sans Light" pitchFamily="2" charset="0"/>
                  <a:hlinkClick r:id="rId3"/>
                </a:rPr>
                <a:t>РАЗВИВАТЬ ИНФОРМАЦИОННУЮ ПЛАТФОРМУ</a:t>
              </a:r>
              <a:endParaRPr lang="en-US" sz="2800" b="1" u="sng" dirty="0">
                <a:solidFill>
                  <a:srgbClr val="4472C4"/>
                </a:solidFill>
                <a:latin typeface="Open Sans Light" pitchFamily="2" charset="0"/>
                <a:ea typeface="Open Sans Light" pitchFamily="2" charset="0"/>
                <a:cs typeface="Open Sans Light" pitchFamily="2" charset="0"/>
              </a:endParaRPr>
            </a:p>
          </p:txBody>
        </p:sp>
        <p:sp>
          <p:nvSpPr>
            <p:cNvPr id="20" name="Text 1">
              <a:extLst>
                <a:ext uri="{FF2B5EF4-FFF2-40B4-BE49-F238E27FC236}">
                  <a16:creationId xmlns:a16="http://schemas.microsoft.com/office/drawing/2014/main" xmlns="" id="{4FFEF8AC-976D-AA10-007E-141FF0E881E8}"/>
                </a:ext>
              </a:extLst>
            </p:cNvPr>
            <p:cNvSpPr/>
            <p:nvPr/>
          </p:nvSpPr>
          <p:spPr>
            <a:xfrm>
              <a:off x="11690350" y="2710576"/>
              <a:ext cx="6212384" cy="694808"/>
            </a:xfrm>
            <a:prstGeom prst="rect">
              <a:avLst/>
            </a:prstGeom>
            <a:noFill/>
            <a:ln/>
          </p:spPr>
          <p:txBody>
            <a:bodyPr wrap="square" lIns="0" tIns="0" rIns="0" bIns="0" rtlCol="0" anchor="t"/>
            <a:lstStyle/>
            <a:p>
              <a:pPr marL="0" indent="0">
                <a:lnSpc>
                  <a:spcPct val="80000"/>
                </a:lnSpc>
                <a:buNone/>
              </a:pPr>
              <a:r>
                <a:rPr lang="en-US" sz="2800" dirty="0">
                  <a:solidFill>
                    <a:schemeClr val="tx1">
                      <a:lumMod val="85000"/>
                      <a:lumOff val="15000"/>
                    </a:schemeClr>
                  </a:solidFill>
                  <a:latin typeface="Open Sans Light" pitchFamily="2" charset="0"/>
                  <a:ea typeface="Open Sans Light" pitchFamily="2" charset="0"/>
                  <a:cs typeface="Open Sans Light" pitchFamily="2" charset="0"/>
                </a:rPr>
                <a:t>в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которых</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раскрыв</a:t>
              </a:r>
              <a:r>
                <a:rPr lang="ru-RU" sz="2800" dirty="0" err="1">
                  <a:solidFill>
                    <a:schemeClr val="tx1">
                      <a:lumMod val="85000"/>
                      <a:lumOff val="15000"/>
                    </a:schemeClr>
                  </a:solidFill>
                  <a:latin typeface="Open Sans Light" pitchFamily="2" charset="0"/>
                  <a:ea typeface="Open Sans Light" pitchFamily="2" charset="0"/>
                  <a:cs typeface="Open Sans Light" pitchFamily="2" charset="0"/>
                </a:rPr>
                <a:t>аются</a:t>
              </a:r>
              <a:r>
                <a:rPr lang="ru-RU" sz="2800" dirty="0">
                  <a:solidFill>
                    <a:schemeClr val="tx1">
                      <a:lumMod val="85000"/>
                      <a:lumOff val="15000"/>
                    </a:schemeClr>
                  </a:solidFill>
                  <a:latin typeface="Open Sans Light" pitchFamily="2" charset="0"/>
                  <a:ea typeface="Open Sans Light" pitchFamily="2" charset="0"/>
                  <a:cs typeface="Open Sans Light" pitchFamily="2" charset="0"/>
                </a:rPr>
                <a:t> смыслы</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поняти</a:t>
              </a:r>
              <a:r>
                <a:rPr lang="ru-RU" sz="2800" dirty="0">
                  <a:solidFill>
                    <a:schemeClr val="tx1">
                      <a:lumMod val="85000"/>
                      <a:lumOff val="15000"/>
                    </a:schemeClr>
                  </a:solidFill>
                  <a:latin typeface="Open Sans Light" pitchFamily="2" charset="0"/>
                  <a:ea typeface="Open Sans Light" pitchFamily="2" charset="0"/>
                  <a:cs typeface="Open Sans Light" pitchFamily="2" charset="0"/>
                </a:rPr>
                <a:t>й </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о нравственных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качествах</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800" dirty="0">
                  <a:solidFill>
                    <a:schemeClr val="tx1">
                      <a:lumMod val="85000"/>
                      <a:lumOff val="15000"/>
                    </a:schemeClr>
                  </a:solidFill>
                  <a:latin typeface="Open Sans Light" pitchFamily="2" charset="0"/>
                  <a:ea typeface="Open Sans Light" pitchFamily="2" charset="0"/>
                  <a:cs typeface="Open Sans Light" pitchFamily="2" charset="0"/>
                </a:rPr>
                <a:t>личности</a:t>
              </a:r>
              <a:endParaRPr lang="en-US" sz="28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21" name="Text 3">
              <a:extLst>
                <a:ext uri="{FF2B5EF4-FFF2-40B4-BE49-F238E27FC236}">
                  <a16:creationId xmlns:a16="http://schemas.microsoft.com/office/drawing/2014/main" xmlns="" id="{A34C2A0E-8319-EEAB-1E85-22B22A672D6C}"/>
                </a:ext>
              </a:extLst>
            </p:cNvPr>
            <p:cNvSpPr/>
            <p:nvPr/>
          </p:nvSpPr>
          <p:spPr>
            <a:xfrm>
              <a:off x="11752036" y="7017684"/>
              <a:ext cx="6579352" cy="1239981"/>
            </a:xfrm>
            <a:prstGeom prst="rect">
              <a:avLst/>
            </a:prstGeom>
            <a:noFill/>
            <a:ln/>
          </p:spPr>
          <p:txBody>
            <a:bodyPr wrap="square" lIns="0" tIns="0" rIns="0" bIns="0" rtlCol="0" anchor="t"/>
            <a:lstStyle/>
            <a:p>
              <a:pPr>
                <a:lnSpc>
                  <a:spcPct val="80000"/>
                </a:lnSpc>
              </a:pP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реализации</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проекта</a:t>
              </a:r>
              <a:endParaRPr lang="ru-RU" sz="2800" dirty="0">
                <a:solidFill>
                  <a:schemeClr val="tx1">
                    <a:lumMod val="85000"/>
                    <a:lumOff val="15000"/>
                  </a:schemeClr>
                </a:solidFill>
                <a:latin typeface="Open Sans Light" pitchFamily="2" charset="0"/>
                <a:ea typeface="Open Sans Light" pitchFamily="2" charset="0"/>
                <a:cs typeface="Open Sans Light" pitchFamily="2" charset="0"/>
              </a:endParaRPr>
            </a:p>
            <a:p>
              <a:pPr>
                <a:lnSpc>
                  <a:spcPct val="80000"/>
                </a:lnSpc>
              </a:pP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на</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муниципальном</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800" dirty="0" err="1">
                  <a:solidFill>
                    <a:schemeClr val="tx1">
                      <a:lumMod val="85000"/>
                      <a:lumOff val="15000"/>
                    </a:schemeClr>
                  </a:solidFill>
                  <a:latin typeface="Open Sans Light" pitchFamily="2" charset="0"/>
                  <a:ea typeface="Open Sans Light" pitchFamily="2" charset="0"/>
                  <a:cs typeface="Open Sans Light" pitchFamily="2" charset="0"/>
                </a:rPr>
                <a:t>уровне</a:t>
              </a:r>
              <a:r>
                <a:rPr lang="en-US" sz="2800" dirty="0">
                  <a:solidFill>
                    <a:schemeClr val="tx1">
                      <a:lumMod val="85000"/>
                      <a:lumOff val="15000"/>
                    </a:schemeClr>
                  </a:solidFill>
                  <a:latin typeface="Open Sans Light" pitchFamily="2" charset="0"/>
                  <a:ea typeface="Open Sans Light" pitchFamily="2" charset="0"/>
                  <a:cs typeface="Open Sans Light" pitchFamily="2" charset="0"/>
                </a:rPr>
                <a:t> 
</a:t>
              </a:r>
            </a:p>
          </p:txBody>
        </p:sp>
        <p:sp>
          <p:nvSpPr>
            <p:cNvPr id="22" name="Text 1">
              <a:extLst>
                <a:ext uri="{FF2B5EF4-FFF2-40B4-BE49-F238E27FC236}">
                  <a16:creationId xmlns:a16="http://schemas.microsoft.com/office/drawing/2014/main" xmlns="" id="{F82BC590-92C2-7F8B-353F-13016C0DED2D}"/>
                </a:ext>
              </a:extLst>
            </p:cNvPr>
            <p:cNvSpPr/>
            <p:nvPr/>
          </p:nvSpPr>
          <p:spPr>
            <a:xfrm>
              <a:off x="11690350" y="2368104"/>
              <a:ext cx="4675378" cy="555626"/>
            </a:xfrm>
            <a:prstGeom prst="rect">
              <a:avLst/>
            </a:prstGeom>
            <a:noFill/>
            <a:ln/>
          </p:spPr>
          <p:txBody>
            <a:bodyPr wrap="square" lIns="0" tIns="0" rIns="0" bIns="0" rtlCol="0" anchor="t"/>
            <a:lstStyle/>
            <a:p>
              <a:pPr marL="0" indent="0">
                <a:lnSpc>
                  <a:spcPct val="80000"/>
                </a:lnSpc>
                <a:buNone/>
              </a:pPr>
              <a:r>
                <a:rPr lang="ru-RU" sz="2800" b="1" dirty="0">
                  <a:solidFill>
                    <a:srgbClr val="4472C4"/>
                  </a:solidFill>
                  <a:latin typeface="Open Sans Light" pitchFamily="2" charset="0"/>
                  <a:ea typeface="Open Sans Light" pitchFamily="2" charset="0"/>
                  <a:cs typeface="Open Sans Light" pitchFamily="2" charset="0"/>
                </a:rPr>
                <a:t>СОЗДАТЬ 99 ФИЛЬМОВ,</a:t>
              </a:r>
              <a:endParaRPr lang="en-US" sz="2800" b="1" dirty="0">
                <a:solidFill>
                  <a:srgbClr val="4472C4"/>
                </a:solidFill>
                <a:latin typeface="Open Sans Light" pitchFamily="2" charset="0"/>
                <a:ea typeface="Open Sans Light" pitchFamily="2" charset="0"/>
                <a:cs typeface="Open Sans Light" pitchFamily="2" charset="0"/>
              </a:endParaRPr>
            </a:p>
          </p:txBody>
        </p:sp>
        <p:sp>
          <p:nvSpPr>
            <p:cNvPr id="27" name="Text 1">
              <a:extLst>
                <a:ext uri="{FF2B5EF4-FFF2-40B4-BE49-F238E27FC236}">
                  <a16:creationId xmlns:a16="http://schemas.microsoft.com/office/drawing/2014/main" xmlns="" id="{1EC303EC-6137-7F7D-C165-E4AFCA88EF03}"/>
                </a:ext>
              </a:extLst>
            </p:cNvPr>
            <p:cNvSpPr/>
            <p:nvPr/>
          </p:nvSpPr>
          <p:spPr>
            <a:xfrm>
              <a:off x="11752036" y="6667546"/>
              <a:ext cx="4675378" cy="555626"/>
            </a:xfrm>
            <a:prstGeom prst="rect">
              <a:avLst/>
            </a:prstGeom>
            <a:noFill/>
            <a:ln/>
          </p:spPr>
          <p:txBody>
            <a:bodyPr wrap="square" lIns="0" tIns="0" rIns="0" bIns="0" rtlCol="0" anchor="t"/>
            <a:lstStyle/>
            <a:p>
              <a:pPr marL="0" indent="0">
                <a:lnSpc>
                  <a:spcPct val="80000"/>
                </a:lnSpc>
                <a:buNone/>
              </a:pPr>
              <a:r>
                <a:rPr lang="ru-RU" sz="2800" b="1" dirty="0">
                  <a:solidFill>
                    <a:srgbClr val="4472C4"/>
                  </a:solidFill>
                  <a:latin typeface="Open Sans Light" pitchFamily="2" charset="0"/>
                  <a:ea typeface="Open Sans Light" pitchFamily="2" charset="0"/>
                  <a:cs typeface="Open Sans Light" pitchFamily="2" charset="0"/>
                </a:rPr>
                <a:t>СОЗДАТЬ МЕХАНИЗМЫ</a:t>
              </a:r>
              <a:endParaRPr lang="en-US" sz="2800" b="1" dirty="0">
                <a:solidFill>
                  <a:srgbClr val="4472C4"/>
                </a:solidFill>
                <a:latin typeface="Open Sans Light" pitchFamily="2" charset="0"/>
                <a:ea typeface="Open Sans Light" pitchFamily="2" charset="0"/>
                <a:cs typeface="Open Sans Light" pitchFamily="2" charset="0"/>
              </a:endParaRPr>
            </a:p>
          </p:txBody>
        </p:sp>
        <p:sp>
          <p:nvSpPr>
            <p:cNvPr id="28" name="Овал 27">
              <a:extLst>
                <a:ext uri="{FF2B5EF4-FFF2-40B4-BE49-F238E27FC236}">
                  <a16:creationId xmlns:a16="http://schemas.microsoft.com/office/drawing/2014/main" xmlns="" id="{BF06170C-56BF-AC69-20B9-C5443C9D984D}"/>
                </a:ext>
              </a:extLst>
            </p:cNvPr>
            <p:cNvSpPr/>
            <p:nvPr/>
          </p:nvSpPr>
          <p:spPr>
            <a:xfrm>
              <a:off x="9774682" y="2097968"/>
              <a:ext cx="1563230" cy="1563230"/>
            </a:xfrm>
            <a:prstGeom prst="ellipse">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a:extLst>
                <a:ext uri="{FF2B5EF4-FFF2-40B4-BE49-F238E27FC236}">
                  <a16:creationId xmlns:a16="http://schemas.microsoft.com/office/drawing/2014/main" xmlns="" id="{BD487443-27F6-1246-6235-0BC04DC5AAAE}"/>
                </a:ext>
              </a:extLst>
            </p:cNvPr>
            <p:cNvSpPr/>
            <p:nvPr/>
          </p:nvSpPr>
          <p:spPr>
            <a:xfrm>
              <a:off x="10326157" y="4222927"/>
              <a:ext cx="1563230" cy="1563230"/>
            </a:xfrm>
            <a:prstGeom prst="ellipse">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a:extLst>
                <a:ext uri="{FF2B5EF4-FFF2-40B4-BE49-F238E27FC236}">
                  <a16:creationId xmlns:a16="http://schemas.microsoft.com/office/drawing/2014/main" xmlns="" id="{CBEB0DDD-2B48-F5AF-5783-D32176F839CF}"/>
                </a:ext>
              </a:extLst>
            </p:cNvPr>
            <p:cNvSpPr/>
            <p:nvPr/>
          </p:nvSpPr>
          <p:spPr>
            <a:xfrm>
              <a:off x="9908454" y="6312678"/>
              <a:ext cx="1563230" cy="1563230"/>
            </a:xfrm>
            <a:prstGeom prst="ellipse">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a:extLst>
                <a:ext uri="{FF2B5EF4-FFF2-40B4-BE49-F238E27FC236}">
                  <a16:creationId xmlns:a16="http://schemas.microsoft.com/office/drawing/2014/main" xmlns="" id="{EFF7C7B3-6AAA-0A3A-4C6E-1F17D5812117}"/>
                </a:ext>
              </a:extLst>
            </p:cNvPr>
            <p:cNvSpPr/>
            <p:nvPr/>
          </p:nvSpPr>
          <p:spPr>
            <a:xfrm>
              <a:off x="8435688" y="8183231"/>
              <a:ext cx="1563230" cy="1563230"/>
            </a:xfrm>
            <a:prstGeom prst="ellipse">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6" name="Google Shape;12638;p177">
              <a:extLst>
                <a:ext uri="{FF2B5EF4-FFF2-40B4-BE49-F238E27FC236}">
                  <a16:creationId xmlns:a16="http://schemas.microsoft.com/office/drawing/2014/main" xmlns="" id="{9ABCEECE-7D2B-3FB2-2DF9-7E7A4BAF19BD}"/>
                </a:ext>
              </a:extLst>
            </p:cNvPr>
            <p:cNvGrpSpPr/>
            <p:nvPr/>
          </p:nvGrpSpPr>
          <p:grpSpPr>
            <a:xfrm>
              <a:off x="10076363" y="2406334"/>
              <a:ext cx="1021282" cy="885825"/>
              <a:chOff x="4452900" y="861750"/>
              <a:chExt cx="489700" cy="424750"/>
            </a:xfrm>
            <a:solidFill>
              <a:srgbClr val="4472C4"/>
            </a:solidFill>
          </p:grpSpPr>
          <p:sp>
            <p:nvSpPr>
              <p:cNvPr id="37" name="Google Shape;12639;p177">
                <a:extLst>
                  <a:ext uri="{FF2B5EF4-FFF2-40B4-BE49-F238E27FC236}">
                    <a16:creationId xmlns:a16="http://schemas.microsoft.com/office/drawing/2014/main" xmlns="" id="{562A9F56-483E-9478-B551-0FE96FE52F82}"/>
                  </a:ext>
                </a:extLst>
              </p:cNvPr>
              <p:cNvSpPr/>
              <p:nvPr/>
            </p:nvSpPr>
            <p:spPr>
              <a:xfrm>
                <a:off x="4452900" y="861750"/>
                <a:ext cx="489700" cy="424750"/>
              </a:xfrm>
              <a:custGeom>
                <a:avLst/>
                <a:gdLst/>
                <a:ahLst/>
                <a:cxnLst/>
                <a:rect l="l" t="t" r="r" b="b"/>
                <a:pathLst>
                  <a:path w="19588" h="16990" extrusionOk="0">
                    <a:moveTo>
                      <a:pt x="3660" y="1137"/>
                    </a:moveTo>
                    <a:cubicBezTo>
                      <a:pt x="4575" y="1137"/>
                      <a:pt x="5402" y="1687"/>
                      <a:pt x="5752" y="2532"/>
                    </a:cubicBezTo>
                    <a:cubicBezTo>
                      <a:pt x="6102" y="3380"/>
                      <a:pt x="5909" y="4353"/>
                      <a:pt x="5260" y="5002"/>
                    </a:cubicBezTo>
                    <a:cubicBezTo>
                      <a:pt x="4828" y="5434"/>
                      <a:pt x="4249" y="5664"/>
                      <a:pt x="3660" y="5664"/>
                    </a:cubicBezTo>
                    <a:cubicBezTo>
                      <a:pt x="3368" y="5664"/>
                      <a:pt x="3073" y="5607"/>
                      <a:pt x="2793" y="5491"/>
                    </a:cubicBezTo>
                    <a:cubicBezTo>
                      <a:pt x="1948" y="5141"/>
                      <a:pt x="1395" y="4317"/>
                      <a:pt x="1395" y="3402"/>
                    </a:cubicBezTo>
                    <a:cubicBezTo>
                      <a:pt x="1395" y="2149"/>
                      <a:pt x="2410" y="1137"/>
                      <a:pt x="3660" y="1137"/>
                    </a:cubicBezTo>
                    <a:close/>
                    <a:moveTo>
                      <a:pt x="10453" y="1137"/>
                    </a:moveTo>
                    <a:cubicBezTo>
                      <a:pt x="11043" y="1137"/>
                      <a:pt x="11622" y="1366"/>
                      <a:pt x="12054" y="1798"/>
                    </a:cubicBezTo>
                    <a:cubicBezTo>
                      <a:pt x="12703" y="2447"/>
                      <a:pt x="12896" y="3420"/>
                      <a:pt x="12546" y="4268"/>
                    </a:cubicBezTo>
                    <a:cubicBezTo>
                      <a:pt x="12196" y="5114"/>
                      <a:pt x="11368" y="5666"/>
                      <a:pt x="10453" y="5666"/>
                    </a:cubicBezTo>
                    <a:cubicBezTo>
                      <a:pt x="9203" y="5663"/>
                      <a:pt x="8189" y="4652"/>
                      <a:pt x="8189" y="3402"/>
                    </a:cubicBezTo>
                    <a:cubicBezTo>
                      <a:pt x="8189" y="2484"/>
                      <a:pt x="8741" y="1659"/>
                      <a:pt x="9587" y="1309"/>
                    </a:cubicBezTo>
                    <a:cubicBezTo>
                      <a:pt x="9867" y="1193"/>
                      <a:pt x="10161" y="1137"/>
                      <a:pt x="10453" y="1137"/>
                    </a:cubicBezTo>
                    <a:close/>
                    <a:moveTo>
                      <a:pt x="14983" y="9063"/>
                    </a:moveTo>
                    <a:lnTo>
                      <a:pt x="14983" y="13592"/>
                    </a:lnTo>
                    <a:lnTo>
                      <a:pt x="13850" y="13592"/>
                    </a:lnTo>
                    <a:lnTo>
                      <a:pt x="13850" y="9063"/>
                    </a:lnTo>
                    <a:close/>
                    <a:moveTo>
                      <a:pt x="18455" y="7276"/>
                    </a:moveTo>
                    <a:lnTo>
                      <a:pt x="18455" y="15377"/>
                    </a:lnTo>
                    <a:lnTo>
                      <a:pt x="16115" y="13849"/>
                    </a:lnTo>
                    <a:lnTo>
                      <a:pt x="16115" y="8803"/>
                    </a:lnTo>
                    <a:lnTo>
                      <a:pt x="18455" y="7276"/>
                    </a:lnTo>
                    <a:close/>
                    <a:moveTo>
                      <a:pt x="12153" y="6799"/>
                    </a:moveTo>
                    <a:cubicBezTo>
                      <a:pt x="12464" y="6799"/>
                      <a:pt x="12718" y="7049"/>
                      <a:pt x="12718" y="7363"/>
                    </a:cubicBezTo>
                    <a:lnTo>
                      <a:pt x="12718" y="15289"/>
                    </a:lnTo>
                    <a:cubicBezTo>
                      <a:pt x="12718" y="15603"/>
                      <a:pt x="12464" y="15857"/>
                      <a:pt x="12153" y="15857"/>
                    </a:cubicBezTo>
                    <a:lnTo>
                      <a:pt x="1963" y="15857"/>
                    </a:lnTo>
                    <a:cubicBezTo>
                      <a:pt x="1649" y="15857"/>
                      <a:pt x="1395" y="15603"/>
                      <a:pt x="1395" y="15289"/>
                    </a:cubicBezTo>
                    <a:lnTo>
                      <a:pt x="1395" y="7363"/>
                    </a:lnTo>
                    <a:cubicBezTo>
                      <a:pt x="1395" y="7049"/>
                      <a:pt x="1649" y="6799"/>
                      <a:pt x="1963" y="6799"/>
                    </a:cubicBezTo>
                    <a:close/>
                    <a:moveTo>
                      <a:pt x="3656" y="0"/>
                    </a:moveTo>
                    <a:cubicBezTo>
                      <a:pt x="3623" y="0"/>
                      <a:pt x="3590" y="1"/>
                      <a:pt x="3557" y="2"/>
                    </a:cubicBezTo>
                    <a:cubicBezTo>
                      <a:pt x="2198" y="44"/>
                      <a:pt x="997" y="889"/>
                      <a:pt x="498" y="2155"/>
                    </a:cubicBezTo>
                    <a:cubicBezTo>
                      <a:pt x="0" y="3417"/>
                      <a:pt x="305" y="4857"/>
                      <a:pt x="1271" y="5811"/>
                    </a:cubicBezTo>
                    <a:cubicBezTo>
                      <a:pt x="658" y="6086"/>
                      <a:pt x="263" y="6693"/>
                      <a:pt x="263" y="7363"/>
                    </a:cubicBezTo>
                    <a:lnTo>
                      <a:pt x="263" y="15289"/>
                    </a:lnTo>
                    <a:cubicBezTo>
                      <a:pt x="263" y="16228"/>
                      <a:pt x="1024" y="16986"/>
                      <a:pt x="1963" y="16989"/>
                    </a:cubicBezTo>
                    <a:lnTo>
                      <a:pt x="12153" y="16989"/>
                    </a:lnTo>
                    <a:cubicBezTo>
                      <a:pt x="13089" y="16986"/>
                      <a:pt x="13850" y="16228"/>
                      <a:pt x="13850" y="15289"/>
                    </a:cubicBezTo>
                    <a:lnTo>
                      <a:pt x="13850" y="14725"/>
                    </a:lnTo>
                    <a:lnTo>
                      <a:pt x="15381" y="14725"/>
                    </a:lnTo>
                    <a:lnTo>
                      <a:pt x="18712" y="16896"/>
                    </a:lnTo>
                    <a:cubicBezTo>
                      <a:pt x="18810" y="16959"/>
                      <a:pt x="18916" y="16988"/>
                      <a:pt x="19020" y="16988"/>
                    </a:cubicBezTo>
                    <a:cubicBezTo>
                      <a:pt x="19315" y="16988"/>
                      <a:pt x="19587" y="16754"/>
                      <a:pt x="19587" y="16422"/>
                    </a:cubicBezTo>
                    <a:lnTo>
                      <a:pt x="19587" y="6231"/>
                    </a:lnTo>
                    <a:cubicBezTo>
                      <a:pt x="19587" y="6023"/>
                      <a:pt x="19473" y="5832"/>
                      <a:pt x="19291" y="5733"/>
                    </a:cubicBezTo>
                    <a:cubicBezTo>
                      <a:pt x="19206" y="5687"/>
                      <a:pt x="19114" y="5664"/>
                      <a:pt x="19021" y="5664"/>
                    </a:cubicBezTo>
                    <a:cubicBezTo>
                      <a:pt x="18913" y="5664"/>
                      <a:pt x="18806" y="5695"/>
                      <a:pt x="18712" y="5757"/>
                    </a:cubicBezTo>
                    <a:lnTo>
                      <a:pt x="15381" y="7931"/>
                    </a:lnTo>
                    <a:lnTo>
                      <a:pt x="13850" y="7931"/>
                    </a:lnTo>
                    <a:lnTo>
                      <a:pt x="13850" y="7363"/>
                    </a:lnTo>
                    <a:cubicBezTo>
                      <a:pt x="13850" y="6693"/>
                      <a:pt x="13455" y="6086"/>
                      <a:pt x="12842" y="5811"/>
                    </a:cubicBezTo>
                    <a:cubicBezTo>
                      <a:pt x="13808" y="4857"/>
                      <a:pt x="14113" y="3417"/>
                      <a:pt x="13615" y="2155"/>
                    </a:cubicBezTo>
                    <a:cubicBezTo>
                      <a:pt x="13117" y="889"/>
                      <a:pt x="11915" y="44"/>
                      <a:pt x="10556" y="2"/>
                    </a:cubicBezTo>
                    <a:cubicBezTo>
                      <a:pt x="10523" y="1"/>
                      <a:pt x="10490" y="0"/>
                      <a:pt x="10457" y="0"/>
                    </a:cubicBezTo>
                    <a:cubicBezTo>
                      <a:pt x="9137" y="0"/>
                      <a:pt x="7933" y="763"/>
                      <a:pt x="7374" y="1967"/>
                    </a:cubicBezTo>
                    <a:cubicBezTo>
                      <a:pt x="6800" y="3199"/>
                      <a:pt x="7017" y="4652"/>
                      <a:pt x="7926" y="5666"/>
                    </a:cubicBezTo>
                    <a:lnTo>
                      <a:pt x="6190" y="5666"/>
                    </a:lnTo>
                    <a:cubicBezTo>
                      <a:pt x="7096" y="4652"/>
                      <a:pt x="7313" y="3199"/>
                      <a:pt x="6740" y="1967"/>
                    </a:cubicBezTo>
                    <a:cubicBezTo>
                      <a:pt x="6180" y="763"/>
                      <a:pt x="4976" y="0"/>
                      <a:pt x="3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12640;p177">
                <a:extLst>
                  <a:ext uri="{FF2B5EF4-FFF2-40B4-BE49-F238E27FC236}">
                    <a16:creationId xmlns:a16="http://schemas.microsoft.com/office/drawing/2014/main" xmlns="" id="{ED924B14-205F-29A7-03B7-4627F86A3CEA}"/>
                  </a:ext>
                </a:extLst>
              </p:cNvPr>
              <p:cNvSpPr/>
              <p:nvPr/>
            </p:nvSpPr>
            <p:spPr>
              <a:xfrm>
                <a:off x="4572675" y="1074100"/>
                <a:ext cx="115375" cy="141625"/>
              </a:xfrm>
              <a:custGeom>
                <a:avLst/>
                <a:gdLst/>
                <a:ahLst/>
                <a:cxnLst/>
                <a:rect l="l" t="t" r="r" b="b"/>
                <a:pathLst>
                  <a:path w="4615" h="5665" extrusionOk="0">
                    <a:moveTo>
                      <a:pt x="1133" y="1626"/>
                    </a:moveTo>
                    <a:lnTo>
                      <a:pt x="2945" y="2834"/>
                    </a:lnTo>
                    <a:lnTo>
                      <a:pt x="1133" y="4041"/>
                    </a:lnTo>
                    <a:lnTo>
                      <a:pt x="1133" y="1626"/>
                    </a:lnTo>
                    <a:close/>
                    <a:moveTo>
                      <a:pt x="569" y="1"/>
                    </a:moveTo>
                    <a:cubicBezTo>
                      <a:pt x="274" y="1"/>
                      <a:pt x="1" y="236"/>
                      <a:pt x="1" y="569"/>
                    </a:cubicBezTo>
                    <a:lnTo>
                      <a:pt x="1" y="5098"/>
                    </a:lnTo>
                    <a:cubicBezTo>
                      <a:pt x="1" y="5430"/>
                      <a:pt x="275" y="5665"/>
                      <a:pt x="571" y="5665"/>
                    </a:cubicBezTo>
                    <a:cubicBezTo>
                      <a:pt x="676" y="5665"/>
                      <a:pt x="784" y="5635"/>
                      <a:pt x="883" y="5569"/>
                    </a:cubicBezTo>
                    <a:lnTo>
                      <a:pt x="4280" y="3305"/>
                    </a:lnTo>
                    <a:cubicBezTo>
                      <a:pt x="4615" y="3078"/>
                      <a:pt x="4615" y="2583"/>
                      <a:pt x="4280" y="2360"/>
                    </a:cubicBezTo>
                    <a:lnTo>
                      <a:pt x="4280" y="2363"/>
                    </a:lnTo>
                    <a:lnTo>
                      <a:pt x="883" y="98"/>
                    </a:lnTo>
                    <a:cubicBezTo>
                      <a:pt x="783" y="31"/>
                      <a:pt x="674" y="1"/>
                      <a:pt x="5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 name="Google Shape;12641;p177">
                <a:extLst>
                  <a:ext uri="{FF2B5EF4-FFF2-40B4-BE49-F238E27FC236}">
                    <a16:creationId xmlns:a16="http://schemas.microsoft.com/office/drawing/2014/main" xmlns="" id="{16065E63-A39A-56FC-1835-19F86BC35DF6}"/>
                  </a:ext>
                </a:extLst>
              </p:cNvPr>
              <p:cNvSpPr/>
              <p:nvPr/>
            </p:nvSpPr>
            <p:spPr>
              <a:xfrm>
                <a:off x="4714225" y="1060000"/>
                <a:ext cx="28325" cy="28350"/>
              </a:xfrm>
              <a:custGeom>
                <a:avLst/>
                <a:gdLst/>
                <a:ahLst/>
                <a:cxnLst/>
                <a:rect l="l" t="t" r="r" b="b"/>
                <a:pathLst>
                  <a:path w="1133" h="1134" extrusionOk="0">
                    <a:moveTo>
                      <a:pt x="568" y="1"/>
                    </a:moveTo>
                    <a:cubicBezTo>
                      <a:pt x="254" y="1"/>
                      <a:pt x="0" y="251"/>
                      <a:pt x="0" y="565"/>
                    </a:cubicBezTo>
                    <a:cubicBezTo>
                      <a:pt x="0" y="879"/>
                      <a:pt x="254" y="1133"/>
                      <a:pt x="568" y="1133"/>
                    </a:cubicBezTo>
                    <a:cubicBezTo>
                      <a:pt x="879" y="1133"/>
                      <a:pt x="1133" y="879"/>
                      <a:pt x="1133" y="565"/>
                    </a:cubicBezTo>
                    <a:cubicBezTo>
                      <a:pt x="1133" y="251"/>
                      <a:pt x="879" y="1"/>
                      <a:pt x="5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0" name="Google Shape;13993;p181">
              <a:extLst>
                <a:ext uri="{FF2B5EF4-FFF2-40B4-BE49-F238E27FC236}">
                  <a16:creationId xmlns:a16="http://schemas.microsoft.com/office/drawing/2014/main" xmlns="" id="{1964A16A-42D5-4C0D-8703-9BE1CA6052E0}"/>
                </a:ext>
              </a:extLst>
            </p:cNvPr>
            <p:cNvGrpSpPr/>
            <p:nvPr/>
          </p:nvGrpSpPr>
          <p:grpSpPr>
            <a:xfrm>
              <a:off x="10291935" y="6563312"/>
              <a:ext cx="877317" cy="1025675"/>
              <a:chOff x="-48237000" y="2342650"/>
              <a:chExt cx="256800" cy="300225"/>
            </a:xfrm>
            <a:solidFill>
              <a:srgbClr val="4472C4"/>
            </a:solidFill>
          </p:grpSpPr>
          <p:sp>
            <p:nvSpPr>
              <p:cNvPr id="41" name="Google Shape;13994;p181">
                <a:extLst>
                  <a:ext uri="{FF2B5EF4-FFF2-40B4-BE49-F238E27FC236}">
                    <a16:creationId xmlns:a16="http://schemas.microsoft.com/office/drawing/2014/main" xmlns="" id="{09395455-F206-C808-7B05-72CE0898FAE3}"/>
                  </a:ext>
                </a:extLst>
              </p:cNvPr>
              <p:cNvSpPr/>
              <p:nvPr/>
            </p:nvSpPr>
            <p:spPr>
              <a:xfrm>
                <a:off x="-48237000" y="2342650"/>
                <a:ext cx="256800" cy="300225"/>
              </a:xfrm>
              <a:custGeom>
                <a:avLst/>
                <a:gdLst/>
                <a:ahLst/>
                <a:cxnLst/>
                <a:rect l="l" t="t" r="r" b="b"/>
                <a:pathLst>
                  <a:path w="10272" h="12009" extrusionOk="0">
                    <a:moveTo>
                      <a:pt x="4507" y="679"/>
                    </a:moveTo>
                    <a:cubicBezTo>
                      <a:pt x="4774" y="679"/>
                      <a:pt x="5048" y="706"/>
                      <a:pt x="5325" y="762"/>
                    </a:cubicBezTo>
                    <a:cubicBezTo>
                      <a:pt x="6774" y="1077"/>
                      <a:pt x="7940" y="2274"/>
                      <a:pt x="8255" y="3723"/>
                    </a:cubicBezTo>
                    <a:cubicBezTo>
                      <a:pt x="8381" y="4227"/>
                      <a:pt x="8381" y="4763"/>
                      <a:pt x="8318" y="5267"/>
                    </a:cubicBezTo>
                    <a:cubicBezTo>
                      <a:pt x="8318" y="5330"/>
                      <a:pt x="8318" y="5424"/>
                      <a:pt x="8350" y="5487"/>
                    </a:cubicBezTo>
                    <a:lnTo>
                      <a:pt x="9263" y="7220"/>
                    </a:lnTo>
                    <a:cubicBezTo>
                      <a:pt x="9389" y="7441"/>
                      <a:pt x="9232" y="7756"/>
                      <a:pt x="8980" y="7756"/>
                    </a:cubicBezTo>
                    <a:lnTo>
                      <a:pt x="8034" y="7756"/>
                    </a:lnTo>
                    <a:cubicBezTo>
                      <a:pt x="7845" y="7756"/>
                      <a:pt x="7688" y="7913"/>
                      <a:pt x="7688" y="8102"/>
                    </a:cubicBezTo>
                    <a:lnTo>
                      <a:pt x="7688" y="9867"/>
                    </a:lnTo>
                    <a:lnTo>
                      <a:pt x="5892" y="9867"/>
                    </a:lnTo>
                    <a:cubicBezTo>
                      <a:pt x="5703" y="9867"/>
                      <a:pt x="5546" y="10024"/>
                      <a:pt x="5546" y="10213"/>
                    </a:cubicBezTo>
                    <a:lnTo>
                      <a:pt x="5546" y="11284"/>
                    </a:lnTo>
                    <a:lnTo>
                      <a:pt x="2049" y="11284"/>
                    </a:lnTo>
                    <a:lnTo>
                      <a:pt x="2049" y="7693"/>
                    </a:lnTo>
                    <a:cubicBezTo>
                      <a:pt x="2049" y="7598"/>
                      <a:pt x="2017" y="7504"/>
                      <a:pt x="1923" y="7441"/>
                    </a:cubicBezTo>
                    <a:cubicBezTo>
                      <a:pt x="1103" y="6685"/>
                      <a:pt x="631" y="5645"/>
                      <a:pt x="631" y="4542"/>
                    </a:cubicBezTo>
                    <a:cubicBezTo>
                      <a:pt x="631" y="2387"/>
                      <a:pt x="2372" y="679"/>
                      <a:pt x="4507" y="679"/>
                    </a:cubicBezTo>
                    <a:close/>
                    <a:moveTo>
                      <a:pt x="4570" y="0"/>
                    </a:moveTo>
                    <a:cubicBezTo>
                      <a:pt x="2059" y="0"/>
                      <a:pt x="1" y="1999"/>
                      <a:pt x="1" y="4542"/>
                    </a:cubicBezTo>
                    <a:cubicBezTo>
                      <a:pt x="1" y="5802"/>
                      <a:pt x="505" y="7000"/>
                      <a:pt x="1418" y="7850"/>
                    </a:cubicBezTo>
                    <a:lnTo>
                      <a:pt x="1418" y="11631"/>
                    </a:lnTo>
                    <a:cubicBezTo>
                      <a:pt x="1418" y="11851"/>
                      <a:pt x="1576" y="12009"/>
                      <a:pt x="1765" y="12009"/>
                    </a:cubicBezTo>
                    <a:lnTo>
                      <a:pt x="5987" y="12009"/>
                    </a:lnTo>
                    <a:cubicBezTo>
                      <a:pt x="6176" y="12009"/>
                      <a:pt x="6333" y="11851"/>
                      <a:pt x="6333" y="11631"/>
                    </a:cubicBezTo>
                    <a:lnTo>
                      <a:pt x="6333" y="10591"/>
                    </a:lnTo>
                    <a:lnTo>
                      <a:pt x="8097" y="10591"/>
                    </a:lnTo>
                    <a:cubicBezTo>
                      <a:pt x="8287" y="10591"/>
                      <a:pt x="8444" y="10434"/>
                      <a:pt x="8444" y="10213"/>
                    </a:cubicBezTo>
                    <a:lnTo>
                      <a:pt x="8444" y="8449"/>
                    </a:lnTo>
                    <a:lnTo>
                      <a:pt x="9043" y="8449"/>
                    </a:lnTo>
                    <a:cubicBezTo>
                      <a:pt x="9799" y="8417"/>
                      <a:pt x="10271" y="7598"/>
                      <a:pt x="9925" y="6874"/>
                    </a:cubicBezTo>
                    <a:lnTo>
                      <a:pt x="9043" y="5267"/>
                    </a:lnTo>
                    <a:cubicBezTo>
                      <a:pt x="9137" y="4700"/>
                      <a:pt x="9137" y="4164"/>
                      <a:pt x="9011" y="3597"/>
                    </a:cubicBezTo>
                    <a:cubicBezTo>
                      <a:pt x="8665" y="1864"/>
                      <a:pt x="7247" y="510"/>
                      <a:pt x="5546" y="100"/>
                    </a:cubicBezTo>
                    <a:cubicBezTo>
                      <a:pt x="5215" y="33"/>
                      <a:pt x="4889" y="0"/>
                      <a:pt x="45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95;p181">
                <a:extLst>
                  <a:ext uri="{FF2B5EF4-FFF2-40B4-BE49-F238E27FC236}">
                    <a16:creationId xmlns:a16="http://schemas.microsoft.com/office/drawing/2014/main" xmlns="" id="{C99BE4D3-124B-A33F-90A4-89BED7CBEEE2}"/>
                  </a:ext>
                </a:extLst>
              </p:cNvPr>
              <p:cNvSpPr/>
              <p:nvPr/>
            </p:nvSpPr>
            <p:spPr>
              <a:xfrm>
                <a:off x="-48195250" y="2377425"/>
                <a:ext cx="144150" cy="140225"/>
              </a:xfrm>
              <a:custGeom>
                <a:avLst/>
                <a:gdLst/>
                <a:ahLst/>
                <a:cxnLst/>
                <a:rect l="l" t="t" r="r" b="b"/>
                <a:pathLst>
                  <a:path w="5766" h="5609" extrusionOk="0">
                    <a:moveTo>
                      <a:pt x="3214" y="757"/>
                    </a:moveTo>
                    <a:lnTo>
                      <a:pt x="3214" y="883"/>
                    </a:lnTo>
                    <a:cubicBezTo>
                      <a:pt x="3214" y="1040"/>
                      <a:pt x="3277" y="1135"/>
                      <a:pt x="3435" y="1198"/>
                    </a:cubicBezTo>
                    <a:cubicBezTo>
                      <a:pt x="3624" y="1261"/>
                      <a:pt x="3844" y="1387"/>
                      <a:pt x="4002" y="1513"/>
                    </a:cubicBezTo>
                    <a:cubicBezTo>
                      <a:pt x="4061" y="1553"/>
                      <a:pt x="4146" y="1593"/>
                      <a:pt x="4233" y="1593"/>
                    </a:cubicBezTo>
                    <a:cubicBezTo>
                      <a:pt x="4283" y="1593"/>
                      <a:pt x="4333" y="1579"/>
                      <a:pt x="4380" y="1545"/>
                    </a:cubicBezTo>
                    <a:lnTo>
                      <a:pt x="4506" y="1482"/>
                    </a:lnTo>
                    <a:lnTo>
                      <a:pt x="4852" y="2049"/>
                    </a:lnTo>
                    <a:lnTo>
                      <a:pt x="4726" y="2143"/>
                    </a:lnTo>
                    <a:cubicBezTo>
                      <a:pt x="4632" y="2206"/>
                      <a:pt x="4537" y="2364"/>
                      <a:pt x="4569" y="2490"/>
                    </a:cubicBezTo>
                    <a:cubicBezTo>
                      <a:pt x="4632" y="2710"/>
                      <a:pt x="4632" y="2899"/>
                      <a:pt x="4569" y="3120"/>
                    </a:cubicBezTo>
                    <a:cubicBezTo>
                      <a:pt x="4537" y="3277"/>
                      <a:pt x="4632" y="3403"/>
                      <a:pt x="4726" y="3466"/>
                    </a:cubicBezTo>
                    <a:lnTo>
                      <a:pt x="4852" y="3561"/>
                    </a:lnTo>
                    <a:lnTo>
                      <a:pt x="4506" y="4159"/>
                    </a:lnTo>
                    <a:lnTo>
                      <a:pt x="4380" y="4065"/>
                    </a:lnTo>
                    <a:cubicBezTo>
                      <a:pt x="4323" y="4037"/>
                      <a:pt x="4260" y="4021"/>
                      <a:pt x="4199" y="4021"/>
                    </a:cubicBezTo>
                    <a:cubicBezTo>
                      <a:pt x="4125" y="4021"/>
                      <a:pt x="4054" y="4044"/>
                      <a:pt x="4002" y="4096"/>
                    </a:cubicBezTo>
                    <a:cubicBezTo>
                      <a:pt x="3844" y="4254"/>
                      <a:pt x="3624" y="4348"/>
                      <a:pt x="3435" y="4411"/>
                    </a:cubicBezTo>
                    <a:cubicBezTo>
                      <a:pt x="3277" y="4475"/>
                      <a:pt x="3214" y="4632"/>
                      <a:pt x="3214" y="4727"/>
                    </a:cubicBezTo>
                    <a:lnTo>
                      <a:pt x="3214" y="4853"/>
                    </a:lnTo>
                    <a:lnTo>
                      <a:pt x="2489" y="4853"/>
                    </a:lnTo>
                    <a:lnTo>
                      <a:pt x="2489" y="4727"/>
                    </a:lnTo>
                    <a:cubicBezTo>
                      <a:pt x="2489" y="4569"/>
                      <a:pt x="2426" y="4475"/>
                      <a:pt x="2269" y="4411"/>
                    </a:cubicBezTo>
                    <a:cubicBezTo>
                      <a:pt x="2048" y="4348"/>
                      <a:pt x="1859" y="4222"/>
                      <a:pt x="1702" y="4096"/>
                    </a:cubicBezTo>
                    <a:cubicBezTo>
                      <a:pt x="1622" y="4057"/>
                      <a:pt x="1530" y="4017"/>
                      <a:pt x="1449" y="4017"/>
                    </a:cubicBezTo>
                    <a:cubicBezTo>
                      <a:pt x="1402" y="4017"/>
                      <a:pt x="1358" y="4030"/>
                      <a:pt x="1324" y="4065"/>
                    </a:cubicBezTo>
                    <a:lnTo>
                      <a:pt x="1198" y="4159"/>
                    </a:lnTo>
                    <a:lnTo>
                      <a:pt x="851" y="3561"/>
                    </a:lnTo>
                    <a:lnTo>
                      <a:pt x="946" y="3466"/>
                    </a:lnTo>
                    <a:cubicBezTo>
                      <a:pt x="1072" y="3403"/>
                      <a:pt x="1166" y="3246"/>
                      <a:pt x="1103" y="3120"/>
                    </a:cubicBezTo>
                    <a:cubicBezTo>
                      <a:pt x="1072" y="2899"/>
                      <a:pt x="1072" y="2710"/>
                      <a:pt x="1103" y="2490"/>
                    </a:cubicBezTo>
                    <a:cubicBezTo>
                      <a:pt x="1166" y="2332"/>
                      <a:pt x="1072" y="2206"/>
                      <a:pt x="946" y="2143"/>
                    </a:cubicBezTo>
                    <a:lnTo>
                      <a:pt x="851" y="2049"/>
                    </a:lnTo>
                    <a:lnTo>
                      <a:pt x="1198" y="1482"/>
                    </a:lnTo>
                    <a:lnTo>
                      <a:pt x="1324" y="1545"/>
                    </a:lnTo>
                    <a:cubicBezTo>
                      <a:pt x="1366" y="1573"/>
                      <a:pt x="1421" y="1588"/>
                      <a:pt x="1481" y="1588"/>
                    </a:cubicBezTo>
                    <a:cubicBezTo>
                      <a:pt x="1553" y="1588"/>
                      <a:pt x="1632" y="1565"/>
                      <a:pt x="1702" y="1513"/>
                    </a:cubicBezTo>
                    <a:cubicBezTo>
                      <a:pt x="1859" y="1356"/>
                      <a:pt x="2048" y="1261"/>
                      <a:pt x="2269" y="1198"/>
                    </a:cubicBezTo>
                    <a:cubicBezTo>
                      <a:pt x="2426" y="1135"/>
                      <a:pt x="2489" y="977"/>
                      <a:pt x="2489" y="883"/>
                    </a:cubicBezTo>
                    <a:lnTo>
                      <a:pt x="2489" y="757"/>
                    </a:lnTo>
                    <a:close/>
                    <a:moveTo>
                      <a:pt x="2174" y="1"/>
                    </a:moveTo>
                    <a:cubicBezTo>
                      <a:pt x="1985" y="1"/>
                      <a:pt x="1828" y="158"/>
                      <a:pt x="1828" y="379"/>
                    </a:cubicBezTo>
                    <a:lnTo>
                      <a:pt x="1828" y="599"/>
                    </a:lnTo>
                    <a:cubicBezTo>
                      <a:pt x="1702" y="631"/>
                      <a:pt x="1576" y="725"/>
                      <a:pt x="1513" y="788"/>
                    </a:cubicBezTo>
                    <a:lnTo>
                      <a:pt x="1324" y="694"/>
                    </a:lnTo>
                    <a:cubicBezTo>
                      <a:pt x="1265" y="658"/>
                      <a:pt x="1192" y="641"/>
                      <a:pt x="1122" y="641"/>
                    </a:cubicBezTo>
                    <a:cubicBezTo>
                      <a:pt x="1004" y="641"/>
                      <a:pt x="890" y="690"/>
                      <a:pt x="851" y="788"/>
                    </a:cubicBezTo>
                    <a:lnTo>
                      <a:pt x="126" y="2017"/>
                    </a:lnTo>
                    <a:cubicBezTo>
                      <a:pt x="63" y="2175"/>
                      <a:pt x="95" y="2427"/>
                      <a:pt x="253" y="2490"/>
                    </a:cubicBezTo>
                    <a:lnTo>
                      <a:pt x="442" y="2616"/>
                    </a:lnTo>
                    <a:lnTo>
                      <a:pt x="442" y="2994"/>
                    </a:lnTo>
                    <a:lnTo>
                      <a:pt x="253" y="3120"/>
                    </a:lnTo>
                    <a:cubicBezTo>
                      <a:pt x="95" y="3214"/>
                      <a:pt x="0" y="3435"/>
                      <a:pt x="126" y="3592"/>
                    </a:cubicBezTo>
                    <a:lnTo>
                      <a:pt x="851" y="4821"/>
                    </a:lnTo>
                    <a:cubicBezTo>
                      <a:pt x="894" y="4928"/>
                      <a:pt x="1024" y="4991"/>
                      <a:pt x="1152" y="4991"/>
                    </a:cubicBezTo>
                    <a:cubicBezTo>
                      <a:pt x="1213" y="4991"/>
                      <a:pt x="1273" y="4977"/>
                      <a:pt x="1324" y="4947"/>
                    </a:cubicBezTo>
                    <a:lnTo>
                      <a:pt x="1513" y="4821"/>
                    </a:lnTo>
                    <a:cubicBezTo>
                      <a:pt x="1639" y="4884"/>
                      <a:pt x="1733" y="4979"/>
                      <a:pt x="1828" y="5010"/>
                    </a:cubicBezTo>
                    <a:lnTo>
                      <a:pt x="1828" y="5262"/>
                    </a:lnTo>
                    <a:cubicBezTo>
                      <a:pt x="1828" y="5451"/>
                      <a:pt x="1985" y="5609"/>
                      <a:pt x="2174" y="5609"/>
                    </a:cubicBezTo>
                    <a:lnTo>
                      <a:pt x="3592" y="5609"/>
                    </a:lnTo>
                    <a:cubicBezTo>
                      <a:pt x="3781" y="5609"/>
                      <a:pt x="3939" y="5451"/>
                      <a:pt x="3939" y="5262"/>
                    </a:cubicBezTo>
                    <a:lnTo>
                      <a:pt x="3939" y="5010"/>
                    </a:lnTo>
                    <a:cubicBezTo>
                      <a:pt x="4065" y="4979"/>
                      <a:pt x="4191" y="4884"/>
                      <a:pt x="4254" y="4821"/>
                    </a:cubicBezTo>
                    <a:lnTo>
                      <a:pt x="4474" y="4947"/>
                    </a:lnTo>
                    <a:cubicBezTo>
                      <a:pt x="4524" y="4967"/>
                      <a:pt x="4580" y="4978"/>
                      <a:pt x="4637" y="4978"/>
                    </a:cubicBezTo>
                    <a:cubicBezTo>
                      <a:pt x="4759" y="4978"/>
                      <a:pt x="4882" y="4929"/>
                      <a:pt x="4947" y="4821"/>
                    </a:cubicBezTo>
                    <a:lnTo>
                      <a:pt x="5640" y="3592"/>
                    </a:lnTo>
                    <a:cubicBezTo>
                      <a:pt x="5734" y="3435"/>
                      <a:pt x="5671" y="3214"/>
                      <a:pt x="5514" y="3120"/>
                    </a:cubicBezTo>
                    <a:lnTo>
                      <a:pt x="5325" y="2994"/>
                    </a:lnTo>
                    <a:lnTo>
                      <a:pt x="5325" y="2616"/>
                    </a:lnTo>
                    <a:lnTo>
                      <a:pt x="5514" y="2490"/>
                    </a:lnTo>
                    <a:cubicBezTo>
                      <a:pt x="5671" y="2427"/>
                      <a:pt x="5766" y="2206"/>
                      <a:pt x="5640" y="2017"/>
                    </a:cubicBezTo>
                    <a:lnTo>
                      <a:pt x="4947" y="788"/>
                    </a:lnTo>
                    <a:cubicBezTo>
                      <a:pt x="4887" y="689"/>
                      <a:pt x="4777" y="627"/>
                      <a:pt x="4664" y="627"/>
                    </a:cubicBezTo>
                    <a:cubicBezTo>
                      <a:pt x="4598" y="627"/>
                      <a:pt x="4532" y="648"/>
                      <a:pt x="4474" y="694"/>
                    </a:cubicBezTo>
                    <a:lnTo>
                      <a:pt x="4254" y="788"/>
                    </a:lnTo>
                    <a:cubicBezTo>
                      <a:pt x="4159" y="725"/>
                      <a:pt x="4033" y="631"/>
                      <a:pt x="3939" y="599"/>
                    </a:cubicBezTo>
                    <a:lnTo>
                      <a:pt x="3939" y="379"/>
                    </a:lnTo>
                    <a:cubicBezTo>
                      <a:pt x="3939" y="158"/>
                      <a:pt x="3781" y="1"/>
                      <a:pt x="35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96;p181">
                <a:extLst>
                  <a:ext uri="{FF2B5EF4-FFF2-40B4-BE49-F238E27FC236}">
                    <a16:creationId xmlns:a16="http://schemas.microsoft.com/office/drawing/2014/main" xmlns="" id="{47C88509-A3ED-4AF0-F32C-581A1EF8D679}"/>
                  </a:ext>
                </a:extLst>
              </p:cNvPr>
              <p:cNvSpPr/>
              <p:nvPr/>
            </p:nvSpPr>
            <p:spPr>
              <a:xfrm>
                <a:off x="-48150350" y="2422325"/>
                <a:ext cx="52775" cy="52800"/>
              </a:xfrm>
              <a:custGeom>
                <a:avLst/>
                <a:gdLst/>
                <a:ahLst/>
                <a:cxnLst/>
                <a:rect l="l" t="t" r="r" b="b"/>
                <a:pathLst>
                  <a:path w="2111" h="2112" extrusionOk="0">
                    <a:moveTo>
                      <a:pt x="1040" y="662"/>
                    </a:moveTo>
                    <a:cubicBezTo>
                      <a:pt x="1260" y="662"/>
                      <a:pt x="1418" y="820"/>
                      <a:pt x="1418" y="1009"/>
                    </a:cubicBezTo>
                    <a:cubicBezTo>
                      <a:pt x="1418" y="1198"/>
                      <a:pt x="1260" y="1355"/>
                      <a:pt x="1040" y="1355"/>
                    </a:cubicBezTo>
                    <a:cubicBezTo>
                      <a:pt x="851" y="1355"/>
                      <a:pt x="693" y="1198"/>
                      <a:pt x="693" y="1009"/>
                    </a:cubicBezTo>
                    <a:cubicBezTo>
                      <a:pt x="693" y="820"/>
                      <a:pt x="851" y="662"/>
                      <a:pt x="1040" y="662"/>
                    </a:cubicBezTo>
                    <a:close/>
                    <a:moveTo>
                      <a:pt x="1040" y="1"/>
                    </a:moveTo>
                    <a:cubicBezTo>
                      <a:pt x="473" y="1"/>
                      <a:pt x="0" y="473"/>
                      <a:pt x="0" y="1040"/>
                    </a:cubicBezTo>
                    <a:cubicBezTo>
                      <a:pt x="0" y="1639"/>
                      <a:pt x="473" y="2111"/>
                      <a:pt x="1040" y="2111"/>
                    </a:cubicBezTo>
                    <a:cubicBezTo>
                      <a:pt x="1639" y="2111"/>
                      <a:pt x="2111" y="1639"/>
                      <a:pt x="2111" y="1040"/>
                    </a:cubicBezTo>
                    <a:cubicBezTo>
                      <a:pt x="2111" y="473"/>
                      <a:pt x="1639"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3315;p179">
              <a:extLst>
                <a:ext uri="{FF2B5EF4-FFF2-40B4-BE49-F238E27FC236}">
                  <a16:creationId xmlns:a16="http://schemas.microsoft.com/office/drawing/2014/main" xmlns="" id="{DB214E5D-2F06-088A-9BD9-68E79D4A00FC}"/>
                </a:ext>
              </a:extLst>
            </p:cNvPr>
            <p:cNvGrpSpPr/>
            <p:nvPr/>
          </p:nvGrpSpPr>
          <p:grpSpPr>
            <a:xfrm>
              <a:off x="8706334" y="8366798"/>
              <a:ext cx="1044407" cy="1045728"/>
              <a:chOff x="-61784125" y="1931250"/>
              <a:chExt cx="316650" cy="317050"/>
            </a:xfrm>
            <a:solidFill>
              <a:srgbClr val="4472C4"/>
            </a:solidFill>
          </p:grpSpPr>
          <p:sp>
            <p:nvSpPr>
              <p:cNvPr id="50" name="Google Shape;13316;p179">
                <a:extLst>
                  <a:ext uri="{FF2B5EF4-FFF2-40B4-BE49-F238E27FC236}">
                    <a16:creationId xmlns:a16="http://schemas.microsoft.com/office/drawing/2014/main" xmlns="" id="{CCAF9BC1-6AD8-5C5E-C142-98297D635CC6}"/>
                  </a:ext>
                </a:extLst>
              </p:cNvPr>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317;p179">
                <a:extLst>
                  <a:ext uri="{FF2B5EF4-FFF2-40B4-BE49-F238E27FC236}">
                    <a16:creationId xmlns:a16="http://schemas.microsoft.com/office/drawing/2014/main" xmlns="" id="{0C9B0987-7FCD-F50B-5B25-AA7CDAD17B68}"/>
                  </a:ext>
                </a:extLst>
              </p:cNvPr>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318;p179">
                <a:extLst>
                  <a:ext uri="{FF2B5EF4-FFF2-40B4-BE49-F238E27FC236}">
                    <a16:creationId xmlns:a16="http://schemas.microsoft.com/office/drawing/2014/main" xmlns="" id="{AB33BF11-8F09-AF0E-9E6D-0B5CEE72DCA9}"/>
                  </a:ext>
                </a:extLst>
              </p:cNvPr>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19;p179">
                <a:extLst>
                  <a:ext uri="{FF2B5EF4-FFF2-40B4-BE49-F238E27FC236}">
                    <a16:creationId xmlns:a16="http://schemas.microsoft.com/office/drawing/2014/main" xmlns="" id="{AAE7CC39-CF45-996F-2688-E364EE3BBE00}"/>
                  </a:ext>
                </a:extLst>
              </p:cNvPr>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4559;p183">
              <a:extLst>
                <a:ext uri="{FF2B5EF4-FFF2-40B4-BE49-F238E27FC236}">
                  <a16:creationId xmlns:a16="http://schemas.microsoft.com/office/drawing/2014/main" xmlns="" id="{34365BC4-3E1F-5FBF-CCC7-29D35D188F4D}"/>
                </a:ext>
              </a:extLst>
            </p:cNvPr>
            <p:cNvGrpSpPr/>
            <p:nvPr/>
          </p:nvGrpSpPr>
          <p:grpSpPr>
            <a:xfrm>
              <a:off x="10605960" y="4496653"/>
              <a:ext cx="1003307" cy="943580"/>
              <a:chOff x="-4211975" y="2783850"/>
              <a:chExt cx="291450" cy="274100"/>
            </a:xfrm>
            <a:solidFill>
              <a:srgbClr val="4472C4"/>
            </a:solidFill>
          </p:grpSpPr>
          <p:sp>
            <p:nvSpPr>
              <p:cNvPr id="59" name="Google Shape;14560;p183">
                <a:extLst>
                  <a:ext uri="{FF2B5EF4-FFF2-40B4-BE49-F238E27FC236}">
                    <a16:creationId xmlns:a16="http://schemas.microsoft.com/office/drawing/2014/main" xmlns="" id="{DC9520B8-9563-B759-1299-114DAC73613C}"/>
                  </a:ext>
                </a:extLst>
              </p:cNvPr>
              <p:cNvSpPr/>
              <p:nvPr/>
            </p:nvSpPr>
            <p:spPr>
              <a:xfrm>
                <a:off x="-4211975" y="2937125"/>
                <a:ext cx="291450" cy="120825"/>
              </a:xfrm>
              <a:custGeom>
                <a:avLst/>
                <a:gdLst/>
                <a:ahLst/>
                <a:cxnLst/>
                <a:rect l="l" t="t" r="r" b="b"/>
                <a:pathLst>
                  <a:path w="11658" h="4833" extrusionOk="0">
                    <a:moveTo>
                      <a:pt x="978" y="706"/>
                    </a:moveTo>
                    <a:cubicBezTo>
                      <a:pt x="1167" y="706"/>
                      <a:pt x="1324" y="863"/>
                      <a:pt x="1324" y="1052"/>
                    </a:cubicBezTo>
                    <a:lnTo>
                      <a:pt x="1324" y="3762"/>
                    </a:lnTo>
                    <a:cubicBezTo>
                      <a:pt x="1324" y="3982"/>
                      <a:pt x="1167" y="4140"/>
                      <a:pt x="978" y="4140"/>
                    </a:cubicBezTo>
                    <a:lnTo>
                      <a:pt x="631" y="4140"/>
                    </a:lnTo>
                    <a:lnTo>
                      <a:pt x="631" y="706"/>
                    </a:lnTo>
                    <a:close/>
                    <a:moveTo>
                      <a:pt x="3866" y="717"/>
                    </a:moveTo>
                    <a:cubicBezTo>
                      <a:pt x="4374" y="717"/>
                      <a:pt x="4886" y="859"/>
                      <a:pt x="5325" y="1147"/>
                    </a:cubicBezTo>
                    <a:cubicBezTo>
                      <a:pt x="5672" y="1367"/>
                      <a:pt x="5703" y="1399"/>
                      <a:pt x="5829" y="1399"/>
                    </a:cubicBezTo>
                    <a:lnTo>
                      <a:pt x="7247" y="1399"/>
                    </a:lnTo>
                    <a:cubicBezTo>
                      <a:pt x="7436" y="1399"/>
                      <a:pt x="7594" y="1556"/>
                      <a:pt x="7594" y="1777"/>
                    </a:cubicBezTo>
                    <a:cubicBezTo>
                      <a:pt x="7594" y="1966"/>
                      <a:pt x="7436" y="2124"/>
                      <a:pt x="7247" y="2124"/>
                    </a:cubicBezTo>
                    <a:lnTo>
                      <a:pt x="4758" y="2124"/>
                    </a:lnTo>
                    <a:cubicBezTo>
                      <a:pt x="4380" y="2124"/>
                      <a:pt x="4034" y="2344"/>
                      <a:pt x="3845" y="2659"/>
                    </a:cubicBezTo>
                    <a:cubicBezTo>
                      <a:pt x="3782" y="2817"/>
                      <a:pt x="3845" y="3069"/>
                      <a:pt x="4002" y="3132"/>
                    </a:cubicBezTo>
                    <a:cubicBezTo>
                      <a:pt x="4045" y="3158"/>
                      <a:pt x="4096" y="3169"/>
                      <a:pt x="4148" y="3169"/>
                    </a:cubicBezTo>
                    <a:cubicBezTo>
                      <a:pt x="4284" y="3169"/>
                      <a:pt x="4429" y="3088"/>
                      <a:pt x="4475" y="2974"/>
                    </a:cubicBezTo>
                    <a:cubicBezTo>
                      <a:pt x="4538" y="2848"/>
                      <a:pt x="4632" y="2785"/>
                      <a:pt x="4790" y="2785"/>
                    </a:cubicBezTo>
                    <a:lnTo>
                      <a:pt x="7562" y="2785"/>
                    </a:lnTo>
                    <a:cubicBezTo>
                      <a:pt x="7783" y="2785"/>
                      <a:pt x="8003" y="2722"/>
                      <a:pt x="8192" y="2596"/>
                    </a:cubicBezTo>
                    <a:lnTo>
                      <a:pt x="10555" y="769"/>
                    </a:lnTo>
                    <a:cubicBezTo>
                      <a:pt x="10603" y="747"/>
                      <a:pt x="10649" y="737"/>
                      <a:pt x="10693" y="737"/>
                    </a:cubicBezTo>
                    <a:cubicBezTo>
                      <a:pt x="10969" y="737"/>
                      <a:pt x="11146" y="1123"/>
                      <a:pt x="10902" y="1367"/>
                    </a:cubicBezTo>
                    <a:cubicBezTo>
                      <a:pt x="10844" y="1406"/>
                      <a:pt x="10817" y="1419"/>
                      <a:pt x="10805" y="1419"/>
                    </a:cubicBezTo>
                    <a:cubicBezTo>
                      <a:pt x="10780" y="1419"/>
                      <a:pt x="10836" y="1354"/>
                      <a:pt x="10826" y="1354"/>
                    </a:cubicBezTo>
                    <a:cubicBezTo>
                      <a:pt x="10804" y="1354"/>
                      <a:pt x="10447" y="1686"/>
                      <a:pt x="8066" y="3856"/>
                    </a:cubicBezTo>
                    <a:cubicBezTo>
                      <a:pt x="7877" y="4014"/>
                      <a:pt x="7625" y="4140"/>
                      <a:pt x="7373" y="4140"/>
                    </a:cubicBezTo>
                    <a:lnTo>
                      <a:pt x="3435" y="4140"/>
                    </a:lnTo>
                    <a:cubicBezTo>
                      <a:pt x="2962" y="4140"/>
                      <a:pt x="2490" y="4014"/>
                      <a:pt x="2049" y="3825"/>
                    </a:cubicBezTo>
                    <a:lnTo>
                      <a:pt x="2049" y="1399"/>
                    </a:lnTo>
                    <a:lnTo>
                      <a:pt x="2332" y="1210"/>
                    </a:lnTo>
                    <a:cubicBezTo>
                      <a:pt x="2774" y="883"/>
                      <a:pt x="3318" y="717"/>
                      <a:pt x="3866" y="717"/>
                    </a:cubicBezTo>
                    <a:close/>
                    <a:moveTo>
                      <a:pt x="3817" y="0"/>
                    </a:moveTo>
                    <a:cubicBezTo>
                      <a:pt x="3151" y="0"/>
                      <a:pt x="2491" y="205"/>
                      <a:pt x="1923" y="611"/>
                    </a:cubicBezTo>
                    <a:cubicBezTo>
                      <a:pt x="1765" y="265"/>
                      <a:pt x="1419" y="13"/>
                      <a:pt x="1009" y="13"/>
                    </a:cubicBezTo>
                    <a:lnTo>
                      <a:pt x="348" y="13"/>
                    </a:lnTo>
                    <a:cubicBezTo>
                      <a:pt x="159" y="13"/>
                      <a:pt x="1" y="170"/>
                      <a:pt x="1" y="391"/>
                    </a:cubicBezTo>
                    <a:lnTo>
                      <a:pt x="1" y="4486"/>
                    </a:lnTo>
                    <a:cubicBezTo>
                      <a:pt x="1" y="4675"/>
                      <a:pt x="159" y="4833"/>
                      <a:pt x="348" y="4833"/>
                    </a:cubicBezTo>
                    <a:lnTo>
                      <a:pt x="1009" y="4833"/>
                    </a:lnTo>
                    <a:cubicBezTo>
                      <a:pt x="1324" y="4833"/>
                      <a:pt x="1608" y="4675"/>
                      <a:pt x="1797" y="4486"/>
                    </a:cubicBezTo>
                    <a:cubicBezTo>
                      <a:pt x="2332" y="4707"/>
                      <a:pt x="2868" y="4833"/>
                      <a:pt x="3435" y="4833"/>
                    </a:cubicBezTo>
                    <a:lnTo>
                      <a:pt x="7373" y="4833"/>
                    </a:lnTo>
                    <a:cubicBezTo>
                      <a:pt x="7783" y="4833"/>
                      <a:pt x="8192" y="4675"/>
                      <a:pt x="8507" y="4392"/>
                    </a:cubicBezTo>
                    <a:cubicBezTo>
                      <a:pt x="8539" y="4392"/>
                      <a:pt x="11217" y="1903"/>
                      <a:pt x="11248" y="1872"/>
                    </a:cubicBezTo>
                    <a:cubicBezTo>
                      <a:pt x="11406" y="1809"/>
                      <a:pt x="11658" y="1493"/>
                      <a:pt x="11658" y="1084"/>
                    </a:cubicBezTo>
                    <a:cubicBezTo>
                      <a:pt x="11658" y="454"/>
                      <a:pt x="11185" y="44"/>
                      <a:pt x="10618" y="44"/>
                    </a:cubicBezTo>
                    <a:cubicBezTo>
                      <a:pt x="10303" y="44"/>
                      <a:pt x="10051" y="202"/>
                      <a:pt x="9925" y="296"/>
                    </a:cubicBezTo>
                    <a:lnTo>
                      <a:pt x="8192" y="1619"/>
                    </a:lnTo>
                    <a:cubicBezTo>
                      <a:pt x="8098" y="1084"/>
                      <a:pt x="7688" y="706"/>
                      <a:pt x="7153" y="706"/>
                    </a:cubicBezTo>
                    <a:lnTo>
                      <a:pt x="5861" y="706"/>
                    </a:lnTo>
                    <a:lnTo>
                      <a:pt x="5640" y="548"/>
                    </a:lnTo>
                    <a:cubicBezTo>
                      <a:pt x="5075" y="182"/>
                      <a:pt x="4444" y="0"/>
                      <a:pt x="38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561;p183">
                <a:extLst>
                  <a:ext uri="{FF2B5EF4-FFF2-40B4-BE49-F238E27FC236}">
                    <a16:creationId xmlns:a16="http://schemas.microsoft.com/office/drawing/2014/main" xmlns="" id="{A28A2E78-7431-9D18-95DE-D080225814F7}"/>
                  </a:ext>
                </a:extLst>
              </p:cNvPr>
              <p:cNvSpPr/>
              <p:nvPr/>
            </p:nvSpPr>
            <p:spPr>
              <a:xfrm>
                <a:off x="-4109575" y="2783850"/>
                <a:ext cx="153625" cy="154400"/>
              </a:xfrm>
              <a:custGeom>
                <a:avLst/>
                <a:gdLst/>
                <a:ahLst/>
                <a:cxnLst/>
                <a:rect l="l" t="t" r="r" b="b"/>
                <a:pathLst>
                  <a:path w="6145" h="6176" extrusionOk="0">
                    <a:moveTo>
                      <a:pt x="3057" y="693"/>
                    </a:moveTo>
                    <a:cubicBezTo>
                      <a:pt x="4411" y="693"/>
                      <a:pt x="5482" y="1765"/>
                      <a:pt x="5482" y="3088"/>
                    </a:cubicBezTo>
                    <a:cubicBezTo>
                      <a:pt x="5482" y="4442"/>
                      <a:pt x="4411" y="5482"/>
                      <a:pt x="3057" y="5482"/>
                    </a:cubicBezTo>
                    <a:cubicBezTo>
                      <a:pt x="1733" y="5482"/>
                      <a:pt x="662" y="4442"/>
                      <a:pt x="662" y="3088"/>
                    </a:cubicBezTo>
                    <a:cubicBezTo>
                      <a:pt x="662" y="1765"/>
                      <a:pt x="1733" y="693"/>
                      <a:pt x="3057" y="693"/>
                    </a:cubicBezTo>
                    <a:close/>
                    <a:moveTo>
                      <a:pt x="3057" y="0"/>
                    </a:moveTo>
                    <a:cubicBezTo>
                      <a:pt x="1387" y="0"/>
                      <a:pt x="1" y="1387"/>
                      <a:pt x="1" y="3088"/>
                    </a:cubicBezTo>
                    <a:cubicBezTo>
                      <a:pt x="1" y="4789"/>
                      <a:pt x="1387" y="6175"/>
                      <a:pt x="3057" y="6175"/>
                    </a:cubicBezTo>
                    <a:cubicBezTo>
                      <a:pt x="4758" y="6175"/>
                      <a:pt x="6144" y="4789"/>
                      <a:pt x="6144" y="3088"/>
                    </a:cubicBezTo>
                    <a:cubicBezTo>
                      <a:pt x="6144" y="1387"/>
                      <a:pt x="4758" y="0"/>
                      <a:pt x="30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562;p183">
                <a:extLst>
                  <a:ext uri="{FF2B5EF4-FFF2-40B4-BE49-F238E27FC236}">
                    <a16:creationId xmlns:a16="http://schemas.microsoft.com/office/drawing/2014/main" xmlns="" id="{5783108F-5691-EA15-E1C1-F457CC284BEB}"/>
                  </a:ext>
                </a:extLst>
              </p:cNvPr>
              <p:cNvSpPr/>
              <p:nvPr/>
            </p:nvSpPr>
            <p:spPr>
              <a:xfrm>
                <a:off x="-4074925" y="2818500"/>
                <a:ext cx="84300" cy="85100"/>
              </a:xfrm>
              <a:custGeom>
                <a:avLst/>
                <a:gdLst/>
                <a:ahLst/>
                <a:cxnLst/>
                <a:rect l="l" t="t" r="r" b="b"/>
                <a:pathLst>
                  <a:path w="3372" h="3404" extrusionOk="0">
                    <a:moveTo>
                      <a:pt x="1671" y="631"/>
                    </a:moveTo>
                    <a:cubicBezTo>
                      <a:pt x="2238" y="631"/>
                      <a:pt x="2710" y="1103"/>
                      <a:pt x="2710" y="1670"/>
                    </a:cubicBezTo>
                    <a:cubicBezTo>
                      <a:pt x="2710" y="2206"/>
                      <a:pt x="2238" y="2678"/>
                      <a:pt x="1671" y="2678"/>
                    </a:cubicBezTo>
                    <a:cubicBezTo>
                      <a:pt x="1135" y="2678"/>
                      <a:pt x="662" y="2206"/>
                      <a:pt x="662" y="1670"/>
                    </a:cubicBezTo>
                    <a:cubicBezTo>
                      <a:pt x="662" y="1103"/>
                      <a:pt x="1135" y="631"/>
                      <a:pt x="1671" y="631"/>
                    </a:cubicBezTo>
                    <a:close/>
                    <a:moveTo>
                      <a:pt x="1671" y="1"/>
                    </a:moveTo>
                    <a:cubicBezTo>
                      <a:pt x="725" y="1"/>
                      <a:pt x="1" y="757"/>
                      <a:pt x="1" y="1702"/>
                    </a:cubicBezTo>
                    <a:cubicBezTo>
                      <a:pt x="1" y="2647"/>
                      <a:pt x="725" y="3403"/>
                      <a:pt x="1671" y="3403"/>
                    </a:cubicBezTo>
                    <a:cubicBezTo>
                      <a:pt x="2616" y="3403"/>
                      <a:pt x="3372" y="2647"/>
                      <a:pt x="3372" y="1702"/>
                    </a:cubicBezTo>
                    <a:cubicBezTo>
                      <a:pt x="3372" y="757"/>
                      <a:pt x="2616" y="1"/>
                      <a:pt x="16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Text 0">
              <a:extLst>
                <a:ext uri="{FF2B5EF4-FFF2-40B4-BE49-F238E27FC236}">
                  <a16:creationId xmlns:a16="http://schemas.microsoft.com/office/drawing/2014/main" xmlns="" id="{C07713C0-B044-E62D-E9A6-B93092625C2B}"/>
                </a:ext>
              </a:extLst>
            </p:cNvPr>
            <p:cNvSpPr/>
            <p:nvPr/>
          </p:nvSpPr>
          <p:spPr>
            <a:xfrm>
              <a:off x="463998" y="2042827"/>
              <a:ext cx="3696420" cy="1200329"/>
            </a:xfrm>
            <a:prstGeom prst="rect">
              <a:avLst/>
            </a:prstGeom>
            <a:noFill/>
            <a:ln w="0">
              <a:noFill/>
            </a:ln>
          </p:spPr>
          <p:txBody>
            <a:bodyPr wrap="square" rtlCol="0">
              <a:spAutoFit/>
            </a:bodyPr>
            <a:lstStyle/>
            <a:p>
              <a:r>
                <a:rPr lang="en-US" sz="7200" b="1" spc="300" dirty="0" err="1">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rPr>
                <a:t>Проек</a:t>
              </a:r>
              <a:r>
                <a:rPr lang="ru-RU"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rPr>
                <a:t>т</a:t>
              </a:r>
              <a:endParaRPr lang="en-US" sz="7200" b="1" spc="300" dirty="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endParaRPr>
            </a:p>
          </p:txBody>
        </p:sp>
        <p:sp>
          <p:nvSpPr>
            <p:cNvPr id="63" name="Скругленный прямоугольник 62">
              <a:extLst>
                <a:ext uri="{FF2B5EF4-FFF2-40B4-BE49-F238E27FC236}">
                  <a16:creationId xmlns:a16="http://schemas.microsoft.com/office/drawing/2014/main" xmlns="" id="{7DE0E270-3DD4-18CD-4EF4-E7DB65059597}"/>
                </a:ext>
              </a:extLst>
            </p:cNvPr>
            <p:cNvSpPr/>
            <p:nvPr/>
          </p:nvSpPr>
          <p:spPr>
            <a:xfrm>
              <a:off x="-476248" y="-393068"/>
              <a:ext cx="5204290" cy="156966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Арка 80">
              <a:extLst>
                <a:ext uri="{FF2B5EF4-FFF2-40B4-BE49-F238E27FC236}">
                  <a16:creationId xmlns:a16="http://schemas.microsoft.com/office/drawing/2014/main" xmlns="" id="{D9050B71-50F3-FF9B-B85D-3046388CC515}"/>
                </a:ext>
              </a:extLst>
            </p:cNvPr>
            <p:cNvSpPr/>
            <p:nvPr/>
          </p:nvSpPr>
          <p:spPr>
            <a:xfrm flipH="1">
              <a:off x="4204711" y="617925"/>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82" name="Прямая соединительная линия 81">
              <a:extLst>
                <a:ext uri="{FF2B5EF4-FFF2-40B4-BE49-F238E27FC236}">
                  <a16:creationId xmlns:a16="http://schemas.microsoft.com/office/drawing/2014/main" xmlns="" id="{87F4A22F-41FC-B65E-657E-A8D604FE75A7}"/>
                </a:ext>
              </a:extLst>
            </p:cNvPr>
            <p:cNvCxnSpPr>
              <a:cxnSpLocks/>
            </p:cNvCxnSpPr>
            <p:nvPr/>
          </p:nvCxnSpPr>
          <p:spPr>
            <a:xfrm flipH="1">
              <a:off x="4835960" y="-12902"/>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xmlns="" id="{CD37180D-4268-46C8-A6E2-0601AAB4DCF9}"/>
                </a:ext>
              </a:extLst>
            </p:cNvPr>
            <p:cNvCxnSpPr>
              <a:cxnSpLocks/>
            </p:cNvCxnSpPr>
            <p:nvPr/>
          </p:nvCxnSpPr>
          <p:spPr>
            <a:xfrm>
              <a:off x="3469341" y="1340159"/>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xmlns="" id="{E7EF091A-0B3E-C985-2259-CBC1E449C588}"/>
                </a:ext>
              </a:extLst>
            </p:cNvPr>
            <p:cNvCxnSpPr>
              <a:cxnSpLocks/>
            </p:cNvCxnSpPr>
            <p:nvPr/>
          </p:nvCxnSpPr>
          <p:spPr>
            <a:xfrm flipV="1">
              <a:off x="-236918" y="1342859"/>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nvGrpSpPr>
            <p:cNvPr id="85" name="Группа 84">
              <a:extLst>
                <a:ext uri="{FF2B5EF4-FFF2-40B4-BE49-F238E27FC236}">
                  <a16:creationId xmlns:a16="http://schemas.microsoft.com/office/drawing/2014/main" xmlns="" id="{EA1457C6-DCAA-0E18-F339-F9ACCE0445A0}"/>
                </a:ext>
              </a:extLst>
            </p:cNvPr>
            <p:cNvGrpSpPr/>
            <p:nvPr/>
          </p:nvGrpSpPr>
          <p:grpSpPr>
            <a:xfrm>
              <a:off x="-12626" y="30646"/>
              <a:ext cx="916240" cy="944292"/>
              <a:chOff x="4869455" y="1410159"/>
              <a:chExt cx="7480453" cy="7709485"/>
            </a:xfrm>
          </p:grpSpPr>
          <p:grpSp>
            <p:nvGrpSpPr>
              <p:cNvPr id="86" name="Группа 85">
                <a:extLst>
                  <a:ext uri="{FF2B5EF4-FFF2-40B4-BE49-F238E27FC236}">
                    <a16:creationId xmlns:a16="http://schemas.microsoft.com/office/drawing/2014/main" xmlns="" id="{F28783D4-494F-D8E3-9349-08EAE3DAE39D}"/>
                  </a:ext>
                </a:extLst>
              </p:cNvPr>
              <p:cNvGrpSpPr/>
              <p:nvPr/>
            </p:nvGrpSpPr>
            <p:grpSpPr>
              <a:xfrm>
                <a:off x="4869455" y="1410159"/>
                <a:ext cx="7480453" cy="7709485"/>
                <a:chOff x="4869455" y="1410159"/>
                <a:chExt cx="7480453" cy="7709485"/>
              </a:xfrm>
            </p:grpSpPr>
            <p:sp>
              <p:nvSpPr>
                <p:cNvPr id="91" name="Арка 90">
                  <a:extLst>
                    <a:ext uri="{FF2B5EF4-FFF2-40B4-BE49-F238E27FC236}">
                      <a16:creationId xmlns:a16="http://schemas.microsoft.com/office/drawing/2014/main" xmlns="" id="{5EE88805-098B-D50A-6DAF-10B85D4BA021}"/>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2" name="Арка 91">
                  <a:extLst>
                    <a:ext uri="{FF2B5EF4-FFF2-40B4-BE49-F238E27FC236}">
                      <a16:creationId xmlns:a16="http://schemas.microsoft.com/office/drawing/2014/main" xmlns="" id="{3F4EB02B-0128-75E1-C2BF-68B7737C18C4}"/>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3" name="Арка 92">
                  <a:extLst>
                    <a:ext uri="{FF2B5EF4-FFF2-40B4-BE49-F238E27FC236}">
                      <a16:creationId xmlns:a16="http://schemas.microsoft.com/office/drawing/2014/main" xmlns="" id="{1078B838-857F-71A1-56A8-12BD562B1A53}"/>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4" name="Арка 93">
                  <a:extLst>
                    <a:ext uri="{FF2B5EF4-FFF2-40B4-BE49-F238E27FC236}">
                      <a16:creationId xmlns:a16="http://schemas.microsoft.com/office/drawing/2014/main" xmlns="" id="{FB82379F-BACF-6C1A-2CBB-C6841E39558F}"/>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5" name="Арка 94">
                  <a:extLst>
                    <a:ext uri="{FF2B5EF4-FFF2-40B4-BE49-F238E27FC236}">
                      <a16:creationId xmlns:a16="http://schemas.microsoft.com/office/drawing/2014/main" xmlns="" id="{20F62811-DAE5-A672-1804-78812C36BA46}"/>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6" name="Овал 95">
                  <a:extLst>
                    <a:ext uri="{FF2B5EF4-FFF2-40B4-BE49-F238E27FC236}">
                      <a16:creationId xmlns:a16="http://schemas.microsoft.com/office/drawing/2014/main" xmlns="" id="{7F898FD6-3879-2A33-BDCA-A1D48D6B2D06}"/>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7" name="Скругленный прямоугольник 96">
                  <a:extLst>
                    <a:ext uri="{FF2B5EF4-FFF2-40B4-BE49-F238E27FC236}">
                      <a16:creationId xmlns:a16="http://schemas.microsoft.com/office/drawing/2014/main" xmlns="" id="{93980294-E6E5-2321-ADDD-A597FF4840A8}"/>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Скругленный прямоугольник 97">
                  <a:extLst>
                    <a:ext uri="{FF2B5EF4-FFF2-40B4-BE49-F238E27FC236}">
                      <a16:creationId xmlns:a16="http://schemas.microsoft.com/office/drawing/2014/main" xmlns="" id="{46722364-6901-55DF-8DFB-BC25E56C1F10}"/>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7" name="Овал 86">
                <a:extLst>
                  <a:ext uri="{FF2B5EF4-FFF2-40B4-BE49-F238E27FC236}">
                    <a16:creationId xmlns:a16="http://schemas.microsoft.com/office/drawing/2014/main" xmlns="" id="{C91C0602-BE70-A784-B17C-9B46EB2927EC}"/>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8" name="Овал 87">
                <a:extLst>
                  <a:ext uri="{FF2B5EF4-FFF2-40B4-BE49-F238E27FC236}">
                    <a16:creationId xmlns:a16="http://schemas.microsoft.com/office/drawing/2014/main" xmlns="" id="{518D8D30-F79C-DB48-9288-65EA3C78B77C}"/>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9" name="Овал 88">
                <a:extLst>
                  <a:ext uri="{FF2B5EF4-FFF2-40B4-BE49-F238E27FC236}">
                    <a16:creationId xmlns:a16="http://schemas.microsoft.com/office/drawing/2014/main" xmlns="" id="{C4B8F83F-626B-4A07-8672-431E4F992D4A}"/>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0" name="Овал 89">
                <a:extLst>
                  <a:ext uri="{FF2B5EF4-FFF2-40B4-BE49-F238E27FC236}">
                    <a16:creationId xmlns:a16="http://schemas.microsoft.com/office/drawing/2014/main" xmlns="" id="{996E7A7F-FB20-9EA8-4165-0BE73E3A45CF}"/>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99" name="TextBox 98">
              <a:extLst>
                <a:ext uri="{FF2B5EF4-FFF2-40B4-BE49-F238E27FC236}">
                  <a16:creationId xmlns:a16="http://schemas.microsoft.com/office/drawing/2014/main" xmlns="" id="{3C879079-58A9-25AA-5FD4-EB130B8158C7}"/>
                </a:ext>
              </a:extLst>
            </p:cNvPr>
            <p:cNvSpPr txBox="1"/>
            <p:nvPr/>
          </p:nvSpPr>
          <p:spPr>
            <a:xfrm>
              <a:off x="710050" y="30646"/>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100" name="TextBox 99">
              <a:extLst>
                <a:ext uri="{FF2B5EF4-FFF2-40B4-BE49-F238E27FC236}">
                  <a16:creationId xmlns:a16="http://schemas.microsoft.com/office/drawing/2014/main" xmlns="" id="{3240390B-3934-5224-72C9-52C995F2BC1E}"/>
                </a:ext>
              </a:extLst>
            </p:cNvPr>
            <p:cNvSpPr txBox="1"/>
            <p:nvPr/>
          </p:nvSpPr>
          <p:spPr>
            <a:xfrm>
              <a:off x="845248" y="700091"/>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grpSp>
    </p:spTree>
    <p:extLst>
      <p:ext uri="{BB962C8B-B14F-4D97-AF65-F5344CB8AC3E}">
        <p14:creationId xmlns:p14="http://schemas.microsoft.com/office/powerpoint/2010/main" val="938606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 xmlns:a16="http://schemas.microsoft.com/office/drawing/2014/main" id="{3C70CCB5-F8F7-45C5-6E10-BFBA8F54AEEE}"/>
              </a:ext>
            </a:extLst>
          </p:cNvPr>
          <p:cNvGrpSpPr/>
          <p:nvPr/>
        </p:nvGrpSpPr>
        <p:grpSpPr>
          <a:xfrm>
            <a:off x="-1" y="0"/>
            <a:ext cx="18658580" cy="10559976"/>
            <a:chOff x="-1" y="0"/>
            <a:chExt cx="18658580" cy="10559976"/>
          </a:xfrm>
        </p:grpSpPr>
        <p:pic>
          <p:nvPicPr>
            <p:cNvPr id="2" name="Рисунок 1">
              <a:extLst>
                <a:ext uri="{FF2B5EF4-FFF2-40B4-BE49-F238E27FC236}">
                  <a16:creationId xmlns="" xmlns:a16="http://schemas.microsoft.com/office/drawing/2014/main" id="{92BE9782-8BEA-BC72-45DF-AEB227657722}"/>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67" name="Прямоугольник 66">
              <a:extLst>
                <a:ext uri="{FF2B5EF4-FFF2-40B4-BE49-F238E27FC236}">
                  <a16:creationId xmlns="" xmlns:a16="http://schemas.microsoft.com/office/drawing/2014/main" id="{B3AA4427-50DB-EE66-7E91-87355A20C702}"/>
                </a:ext>
              </a:extLst>
            </p:cNvPr>
            <p:cNvSpPr/>
            <p:nvPr/>
          </p:nvSpPr>
          <p:spPr>
            <a:xfrm>
              <a:off x="0" y="0"/>
              <a:ext cx="18288000" cy="10287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 3">
              <a:extLst>
                <a:ext uri="{FF2B5EF4-FFF2-40B4-BE49-F238E27FC236}">
                  <a16:creationId xmlns="" xmlns:a16="http://schemas.microsoft.com/office/drawing/2014/main" id="{9BFCC24B-6DA4-4836-BA8B-0360C11A28FF}"/>
                </a:ext>
              </a:extLst>
            </p:cNvPr>
            <p:cNvSpPr/>
            <p:nvPr/>
          </p:nvSpPr>
          <p:spPr>
            <a:xfrm>
              <a:off x="-1" y="50401"/>
              <a:ext cx="18288001" cy="1660249"/>
            </a:xfrm>
            <a:prstGeom prst="rect">
              <a:avLst/>
            </a:prstGeom>
            <a:noFill/>
            <a:ln/>
          </p:spPr>
          <p:txBody>
            <a:bodyPr wrap="square" lIns="0" tIns="0" rIns="0" bIns="0" rtlCol="0" anchor="t"/>
            <a:lstStyle/>
            <a:p>
              <a:pPr marL="0" indent="0" algn="ctr">
                <a:buNone/>
              </a:pPr>
              <a:r>
                <a:rPr lang="ru-RU" sz="4400" b="1" dirty="0">
                  <a:solidFill>
                    <a:schemeClr val="tx1">
                      <a:lumMod val="85000"/>
                      <a:lumOff val="15000"/>
                    </a:schemeClr>
                  </a:solidFill>
                  <a:ea typeface="Open Sans Light" pitchFamily="2" charset="0"/>
                  <a:cs typeface="Open Sans Light" pitchFamily="2" charset="0"/>
                </a:rPr>
                <a:t>99 СОЗИДАТЕЛЬНЫХ КАЧЕСТВ ЛИЧНОСТИ, МОРАЛЬНЫХ ПРИНЦИПОВ, ЦЕННОСТЕЙ – ОСНОВА КИНОУРОКОВ</a:t>
              </a:r>
            </a:p>
          </p:txBody>
        </p:sp>
        <p:sp>
          <p:nvSpPr>
            <p:cNvPr id="4" name="Google Shape;11373;p173">
              <a:extLst>
                <a:ext uri="{FF2B5EF4-FFF2-40B4-BE49-F238E27FC236}">
                  <a16:creationId xmlns="" xmlns:a16="http://schemas.microsoft.com/office/drawing/2014/main" id="{62CA2112-48A0-72A4-F20A-0C677730F941}"/>
                </a:ext>
              </a:extLst>
            </p:cNvPr>
            <p:cNvSpPr/>
            <p:nvPr/>
          </p:nvSpPr>
          <p:spPr>
            <a:xfrm>
              <a:off x="1955170" y="1986813"/>
              <a:ext cx="2815964" cy="1526173"/>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374;p173">
              <a:extLst>
                <a:ext uri="{FF2B5EF4-FFF2-40B4-BE49-F238E27FC236}">
                  <a16:creationId xmlns="" xmlns:a16="http://schemas.microsoft.com/office/drawing/2014/main" id="{3BEBD257-5D0C-BCEB-BB82-3663E77C5C04}"/>
                </a:ext>
              </a:extLst>
            </p:cNvPr>
            <p:cNvSpPr/>
            <p:nvPr/>
          </p:nvSpPr>
          <p:spPr>
            <a:xfrm>
              <a:off x="1568738" y="1605964"/>
              <a:ext cx="3606850" cy="2619138"/>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1375;p173">
              <a:extLst>
                <a:ext uri="{FF2B5EF4-FFF2-40B4-BE49-F238E27FC236}">
                  <a16:creationId xmlns="" xmlns:a16="http://schemas.microsoft.com/office/drawing/2014/main" id="{B052202B-49E1-7E93-0A4D-0EFE6D0F8E66}"/>
                </a:ext>
              </a:extLst>
            </p:cNvPr>
            <p:cNvSpPr/>
            <p:nvPr/>
          </p:nvSpPr>
          <p:spPr>
            <a:xfrm>
              <a:off x="3050365" y="3922351"/>
              <a:ext cx="673495" cy="38786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 7">
              <a:extLst>
                <a:ext uri="{FF2B5EF4-FFF2-40B4-BE49-F238E27FC236}">
                  <a16:creationId xmlns="" xmlns:a16="http://schemas.microsoft.com/office/drawing/2014/main" id="{902CB110-0DFB-4032-E4E5-2D07FCE82E05}"/>
                </a:ext>
              </a:extLst>
            </p:cNvPr>
            <p:cNvSpPr/>
            <p:nvPr/>
          </p:nvSpPr>
          <p:spPr>
            <a:xfrm>
              <a:off x="2097180" y="2288944"/>
              <a:ext cx="2673954" cy="1009456"/>
            </a:xfrm>
            <a:prstGeom prst="rect">
              <a:avLst/>
            </a:prstGeom>
            <a:noFill/>
            <a:ln/>
          </p:spPr>
          <p:txBody>
            <a:bodyPr wrap="square" lIns="0" tIns="0" rIns="0" bIns="0" rtlCol="0" anchor="t"/>
            <a:lstStyle/>
            <a:p>
              <a:pPr marL="0" indent="0" algn="ctr">
                <a:buNone/>
              </a:pP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Уровень начального</a:t>
              </a:r>
              <a:r>
                <a:rPr lang="en-US" sz="2100" b="1"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общего образования</a:t>
              </a:r>
              <a:endParaRPr lang="en-US" sz="2100" b="1"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43" name="Text 7">
              <a:extLst>
                <a:ext uri="{FF2B5EF4-FFF2-40B4-BE49-F238E27FC236}">
                  <a16:creationId xmlns="" xmlns:a16="http://schemas.microsoft.com/office/drawing/2014/main" id="{3A8D227B-58B7-4892-DBCF-63DF29033839}"/>
                </a:ext>
              </a:extLst>
            </p:cNvPr>
            <p:cNvSpPr/>
            <p:nvPr/>
          </p:nvSpPr>
          <p:spPr>
            <a:xfrm>
              <a:off x="7807021" y="2255273"/>
              <a:ext cx="2673954" cy="1009456"/>
            </a:xfrm>
            <a:prstGeom prst="rect">
              <a:avLst/>
            </a:prstGeom>
            <a:noFill/>
            <a:ln/>
          </p:spPr>
          <p:txBody>
            <a:bodyPr wrap="square" lIns="0" tIns="0" rIns="0" bIns="0" rtlCol="0" anchor="t"/>
            <a:lstStyle/>
            <a:p>
              <a:pPr marL="0" indent="0" algn="ctr">
                <a:buNone/>
              </a:pP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Уровень</a:t>
              </a:r>
            </a:p>
            <a:p>
              <a:pPr marL="0" indent="0" algn="ctr">
                <a:buNone/>
              </a:pP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основного</a:t>
              </a:r>
              <a:r>
                <a:rPr lang="en-US" sz="2100" b="1"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общего образования</a:t>
              </a:r>
              <a:endParaRPr lang="en-US" sz="2100" b="1"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49" name="Text 7">
              <a:extLst>
                <a:ext uri="{FF2B5EF4-FFF2-40B4-BE49-F238E27FC236}">
                  <a16:creationId xmlns="" xmlns:a16="http://schemas.microsoft.com/office/drawing/2014/main" id="{214F091E-D6F3-D89A-7E56-5574CDC4255D}"/>
                </a:ext>
              </a:extLst>
            </p:cNvPr>
            <p:cNvSpPr/>
            <p:nvPr/>
          </p:nvSpPr>
          <p:spPr>
            <a:xfrm>
              <a:off x="13623708" y="2245171"/>
              <a:ext cx="2673954" cy="1009456"/>
            </a:xfrm>
            <a:prstGeom prst="rect">
              <a:avLst/>
            </a:prstGeom>
            <a:noFill/>
            <a:ln/>
          </p:spPr>
          <p:txBody>
            <a:bodyPr wrap="square" lIns="0" tIns="0" rIns="0" bIns="0" rtlCol="0" anchor="t"/>
            <a:lstStyle/>
            <a:p>
              <a:pPr marL="0" indent="0" algn="ctr">
                <a:buNone/>
              </a:pP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Уровень</a:t>
              </a:r>
            </a:p>
            <a:p>
              <a:pPr marL="0" indent="0" algn="ctr">
                <a:buNone/>
              </a:pP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среднего</a:t>
              </a:r>
              <a:r>
                <a:rPr lang="en-US" sz="2100" b="1"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100" b="1" dirty="0">
                  <a:solidFill>
                    <a:schemeClr val="tx1">
                      <a:lumMod val="85000"/>
                      <a:lumOff val="15000"/>
                    </a:schemeClr>
                  </a:solidFill>
                  <a:latin typeface="Open Sans Light" pitchFamily="2" charset="0"/>
                  <a:ea typeface="Open Sans Light" pitchFamily="2" charset="0"/>
                  <a:cs typeface="Open Sans Light" pitchFamily="2" charset="0"/>
                </a:rPr>
                <a:t>общего образования</a:t>
              </a:r>
              <a:endParaRPr lang="en-US" sz="2100" b="1"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58" name="Скругленный прямоугольник 57">
              <a:extLst>
                <a:ext uri="{FF2B5EF4-FFF2-40B4-BE49-F238E27FC236}">
                  <a16:creationId xmlns="" xmlns:a16="http://schemas.microsoft.com/office/drawing/2014/main" id="{887DAE18-A8FF-0AC2-D8B9-B0C087CDFECF}"/>
                </a:ext>
              </a:extLst>
            </p:cNvPr>
            <p:cNvSpPr/>
            <p:nvPr/>
          </p:nvSpPr>
          <p:spPr>
            <a:xfrm>
              <a:off x="150338" y="4518733"/>
              <a:ext cx="5800053" cy="5581984"/>
            </a:xfrm>
            <a:prstGeom prst="roundRect">
              <a:avLst>
                <a:gd name="adj" fmla="val 11036"/>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Скругленный прямоугольник 60">
              <a:extLst>
                <a:ext uri="{FF2B5EF4-FFF2-40B4-BE49-F238E27FC236}">
                  <a16:creationId xmlns="" xmlns:a16="http://schemas.microsoft.com/office/drawing/2014/main" id="{B2C3B505-9433-7D0E-E166-33BCC7CAFBE6}"/>
                </a:ext>
              </a:extLst>
            </p:cNvPr>
            <p:cNvSpPr/>
            <p:nvPr/>
          </p:nvSpPr>
          <p:spPr>
            <a:xfrm>
              <a:off x="6096139" y="4518733"/>
              <a:ext cx="6275835" cy="5581984"/>
            </a:xfrm>
            <a:prstGeom prst="roundRect">
              <a:avLst>
                <a:gd name="adj" fmla="val 10268"/>
              </a:avLst>
            </a:prstGeom>
            <a:noFill/>
            <a:ln w="19050">
              <a:solidFill>
                <a:srgbClr val="44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Скругленный прямоугольник 61">
              <a:extLst>
                <a:ext uri="{FF2B5EF4-FFF2-40B4-BE49-F238E27FC236}">
                  <a16:creationId xmlns="" xmlns:a16="http://schemas.microsoft.com/office/drawing/2014/main" id="{5468D28F-A288-ED7D-222A-F4BA29CE83D8}"/>
                </a:ext>
              </a:extLst>
            </p:cNvPr>
            <p:cNvSpPr/>
            <p:nvPr/>
          </p:nvSpPr>
          <p:spPr>
            <a:xfrm>
              <a:off x="12517724" y="4518733"/>
              <a:ext cx="5528435" cy="3866854"/>
            </a:xfrm>
            <a:prstGeom prst="roundRect">
              <a:avLst>
                <a:gd name="adj" fmla="val 10164"/>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Google Shape;11373;p173">
              <a:extLst>
                <a:ext uri="{FF2B5EF4-FFF2-40B4-BE49-F238E27FC236}">
                  <a16:creationId xmlns="" xmlns:a16="http://schemas.microsoft.com/office/drawing/2014/main" id="{7E04D395-9347-C0F0-C946-C662474627FD}"/>
                </a:ext>
              </a:extLst>
            </p:cNvPr>
            <p:cNvSpPr/>
            <p:nvPr/>
          </p:nvSpPr>
          <p:spPr>
            <a:xfrm>
              <a:off x="7727007" y="1986813"/>
              <a:ext cx="2815964" cy="1526173"/>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374;p173">
              <a:extLst>
                <a:ext uri="{FF2B5EF4-FFF2-40B4-BE49-F238E27FC236}">
                  <a16:creationId xmlns="" xmlns:a16="http://schemas.microsoft.com/office/drawing/2014/main" id="{F108E6AF-B32A-4B79-E562-CCE39CFEAFE5}"/>
                </a:ext>
              </a:extLst>
            </p:cNvPr>
            <p:cNvSpPr/>
            <p:nvPr/>
          </p:nvSpPr>
          <p:spPr>
            <a:xfrm>
              <a:off x="7340575" y="1605964"/>
              <a:ext cx="3606850" cy="2619138"/>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447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1375;p173">
              <a:extLst>
                <a:ext uri="{FF2B5EF4-FFF2-40B4-BE49-F238E27FC236}">
                  <a16:creationId xmlns="" xmlns:a16="http://schemas.microsoft.com/office/drawing/2014/main" id="{8D930C6C-8A11-7787-2DE9-0CD3EC36E6BD}"/>
                </a:ext>
              </a:extLst>
            </p:cNvPr>
            <p:cNvSpPr/>
            <p:nvPr/>
          </p:nvSpPr>
          <p:spPr>
            <a:xfrm>
              <a:off x="8822202" y="3922351"/>
              <a:ext cx="673495" cy="38786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447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73;p173">
              <a:extLst>
                <a:ext uri="{FF2B5EF4-FFF2-40B4-BE49-F238E27FC236}">
                  <a16:creationId xmlns="" xmlns:a16="http://schemas.microsoft.com/office/drawing/2014/main" id="{FA4079D5-708F-6568-525C-8B2CC03E81EF}"/>
                </a:ext>
              </a:extLst>
            </p:cNvPr>
            <p:cNvSpPr/>
            <p:nvPr/>
          </p:nvSpPr>
          <p:spPr>
            <a:xfrm>
              <a:off x="13528743" y="2004617"/>
              <a:ext cx="2815964" cy="1526173"/>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74;p173">
              <a:extLst>
                <a:ext uri="{FF2B5EF4-FFF2-40B4-BE49-F238E27FC236}">
                  <a16:creationId xmlns="" xmlns:a16="http://schemas.microsoft.com/office/drawing/2014/main" id="{F287AEB3-7A00-4386-44B4-940011E80D90}"/>
                </a:ext>
              </a:extLst>
            </p:cNvPr>
            <p:cNvSpPr/>
            <p:nvPr/>
          </p:nvSpPr>
          <p:spPr>
            <a:xfrm>
              <a:off x="13142311" y="1623768"/>
              <a:ext cx="3606850" cy="2619138"/>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1375;p173">
              <a:extLst>
                <a:ext uri="{FF2B5EF4-FFF2-40B4-BE49-F238E27FC236}">
                  <a16:creationId xmlns="" xmlns:a16="http://schemas.microsoft.com/office/drawing/2014/main" id="{AB0906EC-5BC9-03C5-A099-17E217AF4974}"/>
                </a:ext>
              </a:extLst>
            </p:cNvPr>
            <p:cNvSpPr/>
            <p:nvPr/>
          </p:nvSpPr>
          <p:spPr>
            <a:xfrm>
              <a:off x="14623938" y="3940155"/>
              <a:ext cx="673495" cy="38786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Text 4">
              <a:extLst>
                <a:ext uri="{FF2B5EF4-FFF2-40B4-BE49-F238E27FC236}">
                  <a16:creationId xmlns="" xmlns:a16="http://schemas.microsoft.com/office/drawing/2014/main" id="{5875E756-5361-4F8E-D97C-3739CD78C85E}"/>
                </a:ext>
              </a:extLst>
            </p:cNvPr>
            <p:cNvSpPr/>
            <p:nvPr/>
          </p:nvSpPr>
          <p:spPr>
            <a:xfrm>
              <a:off x="296086" y="4741074"/>
              <a:ext cx="5508556" cy="5596327"/>
            </a:xfrm>
            <a:prstGeom prst="rect">
              <a:avLst/>
            </a:prstGeom>
            <a:noFill/>
            <a:ln/>
          </p:spPr>
          <p:txBody>
            <a:bodyPr wrap="square" lIns="0" tIns="0" rIns="0" bIns="0" rtlCol="0" anchor="t"/>
            <a:lstStyle/>
            <a:p>
              <a:pPr marL="0" indent="0" algn="ctr">
                <a:buNone/>
              </a:pPr>
              <a:r>
                <a:rPr lang="ru-RU" sz="2000" dirty="0">
                  <a:solidFill>
                    <a:schemeClr val="tx1">
                      <a:lumMod val="85000"/>
                      <a:lumOff val="15000"/>
                    </a:schemeClr>
                  </a:solidFill>
                  <a:latin typeface="Open Sans Light" pitchFamily="2" charset="0"/>
                  <a:ea typeface="Open Sans Light" pitchFamily="2" charset="0"/>
                  <a:cs typeface="Open Sans Light" pitchFamily="2" charset="0"/>
                </a:rPr>
                <a:t>Мечта, радость за другого, дружба, мужество, помощь</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000" dirty="0" err="1">
                  <a:solidFill>
                    <a:schemeClr val="tx1">
                      <a:lumMod val="85000"/>
                      <a:lumOff val="15000"/>
                    </a:schemeClr>
                  </a:solidFill>
                  <a:latin typeface="Open Sans Light" pitchFamily="2" charset="0"/>
                  <a:ea typeface="Open Sans Light" pitchFamily="2" charset="0"/>
                  <a:cs typeface="Open Sans Light" pitchFamily="2" charset="0"/>
                </a:rPr>
                <a:t>а</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2000" dirty="0" err="1">
                  <a:solidFill>
                    <a:schemeClr val="tx1">
                      <a:lumMod val="85000"/>
                      <a:lumOff val="15000"/>
                    </a:schemeClr>
                  </a:solidFill>
                  <a:latin typeface="Open Sans Light" pitchFamily="2" charset="0"/>
                  <a:ea typeface="Open Sans Light" pitchFamily="2" charset="0"/>
                  <a:cs typeface="Open Sans Light" pitchFamily="2" charset="0"/>
                </a:rPr>
                <a:t>не</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осуждение, доброжелательность, отзывчивость, воображение</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фантазия, патриотизм, дружелюбие, герой</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пример</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для</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подражания, благородство, аккуратность, дружба</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народов, любознательность, радость</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познания, экология</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снаружи</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экология</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внутри, чувство</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долга, честность, добро, честь, наблюдательность</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 внимательность, уважение, трудолюбие, самооборона</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самозащита, подвиг, вежливость, коллективизм, справедливость, ответственность </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за</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свои</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поступки</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 моральный</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выбор, бескорыстие, верность</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идеалам, милосердие, созидательный</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 </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труд, благодарность</a:t>
              </a:r>
              <a:r>
                <a:rPr lang="en-US" sz="2000" dirty="0">
                  <a:solidFill>
                    <a:schemeClr val="tx1">
                      <a:lumMod val="85000"/>
                      <a:lumOff val="15000"/>
                    </a:schemeClr>
                  </a:solidFill>
                  <a:latin typeface="Open Sans Light" pitchFamily="2" charset="0"/>
                  <a:ea typeface="Open Sans Light" pitchFamily="2" charset="0"/>
                  <a:cs typeface="Open Sans Light" pitchFamily="2" charset="0"/>
                </a:rPr>
                <a:t>,</a:t>
              </a:r>
              <a:r>
                <a:rPr lang="ru-RU" sz="2000" dirty="0">
                  <a:solidFill>
                    <a:schemeClr val="tx1">
                      <a:lumMod val="85000"/>
                      <a:lumOff val="15000"/>
                    </a:schemeClr>
                  </a:solidFill>
                  <a:latin typeface="Open Sans Light" pitchFamily="2" charset="0"/>
                  <a:ea typeface="Open Sans Light" pitchFamily="2" charset="0"/>
                  <a:cs typeface="Open Sans Light" pitchFamily="2" charset="0"/>
                </a:rPr>
                <a:t>признательность</a:t>
              </a:r>
              <a:endParaRPr lang="en-US" sz="2000" dirty="0">
                <a:solidFill>
                  <a:schemeClr val="tx1">
                    <a:lumMod val="85000"/>
                    <a:lumOff val="15000"/>
                  </a:schemeClr>
                </a:solidFill>
                <a:latin typeface="Open Sans Light" pitchFamily="2" charset="0"/>
                <a:ea typeface="Open Sans Light" pitchFamily="2" charset="0"/>
                <a:cs typeface="Open Sans Light" pitchFamily="2" charset="0"/>
              </a:endParaRPr>
            </a:p>
            <a:p>
              <a:pPr marL="0" indent="0" algn="ctr">
                <a:buNone/>
              </a:pPr>
              <a:endParaRPr lang="en-US" sz="20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72" name="TextBox 71">
              <a:extLst>
                <a:ext uri="{FF2B5EF4-FFF2-40B4-BE49-F238E27FC236}">
                  <a16:creationId xmlns="" xmlns:a16="http://schemas.microsoft.com/office/drawing/2014/main" id="{04CE609F-EBBF-9BF3-AE12-6EF5E17D6C0A}"/>
                </a:ext>
              </a:extLst>
            </p:cNvPr>
            <p:cNvSpPr txBox="1"/>
            <p:nvPr/>
          </p:nvSpPr>
          <p:spPr>
            <a:xfrm>
              <a:off x="12517724" y="4599935"/>
              <a:ext cx="5548315" cy="3785652"/>
            </a:xfrm>
            <a:prstGeom prst="rect">
              <a:avLst/>
            </a:prstGeom>
            <a:noFill/>
          </p:spPr>
          <p:txBody>
            <a:bodyPr wrap="square">
              <a:spAutoFit/>
            </a:bodyPr>
            <a:lstStyle/>
            <a:p>
              <a:pPr algn="ctr"/>
              <a:r>
                <a:rPr lang="ru-RU" sz="2000" dirty="0">
                  <a:solidFill>
                    <a:schemeClr val="tx1">
                      <a:lumMod val="85000"/>
                      <a:lumOff val="15000"/>
                    </a:schemeClr>
                  </a:solidFill>
                  <a:effectLst/>
                  <a:latin typeface="Open Sans Light" pitchFamily="2" charset="0"/>
                  <a:ea typeface="Open Sans Light" pitchFamily="2" charset="0"/>
                  <a:cs typeface="Open Sans Light" pitchFamily="2" charset="0"/>
                </a:rPr>
                <a:t>Прощение, целомудрие, ответственность (перед миром и человечеством), здоровый образ жизни, сила воли, сила духа, самоотверженность, заступничество, подвижничество, гармоничность, внутренняя согласованность, патриотизм как чувство ответственности за будущее России, активная жизненная позиция, единение, согласованность, жизнерадостность, идеал, достоинство духа, решительность, вдохновенность, вознесенность, щедрость.</a:t>
              </a:r>
              <a:endParaRPr lang="ru-RU" sz="20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74" name="TextBox 73">
              <a:extLst>
                <a:ext uri="{FF2B5EF4-FFF2-40B4-BE49-F238E27FC236}">
                  <a16:creationId xmlns="" xmlns:a16="http://schemas.microsoft.com/office/drawing/2014/main" id="{A79ABC9B-6AD2-8214-3312-0A274CC93BE7}"/>
                </a:ext>
              </a:extLst>
            </p:cNvPr>
            <p:cNvSpPr txBox="1"/>
            <p:nvPr/>
          </p:nvSpPr>
          <p:spPr>
            <a:xfrm>
              <a:off x="6085051" y="4599935"/>
              <a:ext cx="6286923" cy="5324535"/>
            </a:xfrm>
            <a:prstGeom prst="rect">
              <a:avLst/>
            </a:prstGeom>
            <a:noFill/>
          </p:spPr>
          <p:txBody>
            <a:bodyPr wrap="square">
              <a:spAutoFit/>
            </a:bodyPr>
            <a:lstStyle/>
            <a:p>
              <a:pPr algn="ctr"/>
              <a:r>
                <a:rPr lang="ru-RU" sz="2000" dirty="0">
                  <a:solidFill>
                    <a:schemeClr val="tx1">
                      <a:lumMod val="85000"/>
                      <a:lumOff val="15000"/>
                    </a:schemeClr>
                  </a:solidFill>
                  <a:effectLst/>
                  <a:latin typeface="Open Sans Light" pitchFamily="2" charset="0"/>
                  <a:ea typeface="Open Sans Light" pitchFamily="2" charset="0"/>
                  <a:cs typeface="Open Sans Light" pitchFamily="2" charset="0"/>
                </a:rPr>
                <a:t>Смелость, отвага, единство слова и дела, целеустремленность, счастье, взаимопомощь, совесть, творческая самодеятельность, личная ответственность, усердие, добросовестность, чуткость, пример, убежденность, идейность, находчивость, смекалка, солидарность, доверие, терпение, требовательность к себе и другим, человечность, активность, энтузиазм, оптимизм, принципиальность, искренность, инициатива, самокритика, простота, выдержка, сдержанность, восхищение, мотив, побуждение, обдуманность действий, миролюбие, терпимость, великодушие, обязанность, дисциплинированность, сострадание, самовоспитание, равновесие, стойкость, выносливость, целесообразность, сознательность, тактичность, деликатность, гуманность, любовь, преданность, самоуважение.</a:t>
              </a:r>
              <a:endParaRPr lang="ru-RU" sz="20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75" name="Скругленный прямоугольник 74">
              <a:extLst>
                <a:ext uri="{FF2B5EF4-FFF2-40B4-BE49-F238E27FC236}">
                  <a16:creationId xmlns="" xmlns:a16="http://schemas.microsoft.com/office/drawing/2014/main" id="{C2742798-1C36-14C9-E9D0-80F5E0606210}"/>
                </a:ext>
              </a:extLst>
            </p:cNvPr>
            <p:cNvSpPr/>
            <p:nvPr/>
          </p:nvSpPr>
          <p:spPr>
            <a:xfrm>
              <a:off x="13528743" y="9219980"/>
              <a:ext cx="5129836" cy="1339996"/>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6" name="Группа 75">
              <a:extLst>
                <a:ext uri="{FF2B5EF4-FFF2-40B4-BE49-F238E27FC236}">
                  <a16:creationId xmlns="" xmlns:a16="http://schemas.microsoft.com/office/drawing/2014/main" id="{65674987-6757-6605-F86B-9FF4297578EE}"/>
                </a:ext>
              </a:extLst>
            </p:cNvPr>
            <p:cNvGrpSpPr/>
            <p:nvPr/>
          </p:nvGrpSpPr>
          <p:grpSpPr>
            <a:xfrm>
              <a:off x="13539863" y="9219980"/>
              <a:ext cx="916240" cy="944292"/>
              <a:chOff x="4869455" y="1410159"/>
              <a:chExt cx="7480453" cy="7709485"/>
            </a:xfrm>
          </p:grpSpPr>
          <p:grpSp>
            <p:nvGrpSpPr>
              <p:cNvPr id="77" name="Группа 76">
                <a:extLst>
                  <a:ext uri="{FF2B5EF4-FFF2-40B4-BE49-F238E27FC236}">
                    <a16:creationId xmlns="" xmlns:a16="http://schemas.microsoft.com/office/drawing/2014/main" id="{CC4B317F-0ACA-6C23-C1C8-FAA5DB8DBEF4}"/>
                  </a:ext>
                </a:extLst>
              </p:cNvPr>
              <p:cNvGrpSpPr/>
              <p:nvPr/>
            </p:nvGrpSpPr>
            <p:grpSpPr>
              <a:xfrm>
                <a:off x="4869455" y="1410159"/>
                <a:ext cx="7480453" cy="7709485"/>
                <a:chOff x="4869455" y="1410159"/>
                <a:chExt cx="7480453" cy="7709485"/>
              </a:xfrm>
            </p:grpSpPr>
            <p:sp>
              <p:nvSpPr>
                <p:cNvPr id="82" name="Арка 81">
                  <a:extLst>
                    <a:ext uri="{FF2B5EF4-FFF2-40B4-BE49-F238E27FC236}">
                      <a16:creationId xmlns="" xmlns:a16="http://schemas.microsoft.com/office/drawing/2014/main" id="{EEF54D1B-7037-A619-A54C-3F4CDFF91273}"/>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3" name="Арка 82">
                  <a:extLst>
                    <a:ext uri="{FF2B5EF4-FFF2-40B4-BE49-F238E27FC236}">
                      <a16:creationId xmlns="" xmlns:a16="http://schemas.microsoft.com/office/drawing/2014/main" id="{57FD4A4E-B0BC-4041-D55D-1A7A1A4C18E6}"/>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4" name="Арка 83">
                  <a:extLst>
                    <a:ext uri="{FF2B5EF4-FFF2-40B4-BE49-F238E27FC236}">
                      <a16:creationId xmlns="" xmlns:a16="http://schemas.microsoft.com/office/drawing/2014/main" id="{F3CE1B36-BF87-A98B-C942-6854311B990C}"/>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5" name="Арка 84">
                  <a:extLst>
                    <a:ext uri="{FF2B5EF4-FFF2-40B4-BE49-F238E27FC236}">
                      <a16:creationId xmlns="" xmlns:a16="http://schemas.microsoft.com/office/drawing/2014/main" id="{58375D29-6BFF-EA8F-B5C0-05AEE4483ED6}"/>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6" name="Арка 85">
                  <a:extLst>
                    <a:ext uri="{FF2B5EF4-FFF2-40B4-BE49-F238E27FC236}">
                      <a16:creationId xmlns="" xmlns:a16="http://schemas.microsoft.com/office/drawing/2014/main" id="{A34BB7C2-5A72-4C09-6CEA-5DD6960560E8}"/>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7" name="Овал 86">
                  <a:extLst>
                    <a:ext uri="{FF2B5EF4-FFF2-40B4-BE49-F238E27FC236}">
                      <a16:creationId xmlns="" xmlns:a16="http://schemas.microsoft.com/office/drawing/2014/main" id="{3608D056-9799-4B50-236D-37B1F162C816}"/>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8" name="Скругленный прямоугольник 87">
                  <a:extLst>
                    <a:ext uri="{FF2B5EF4-FFF2-40B4-BE49-F238E27FC236}">
                      <a16:creationId xmlns="" xmlns:a16="http://schemas.microsoft.com/office/drawing/2014/main" id="{1077CAF2-6BA6-18BB-D65D-C1E9FA733001}"/>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Скругленный прямоугольник 88">
                  <a:extLst>
                    <a:ext uri="{FF2B5EF4-FFF2-40B4-BE49-F238E27FC236}">
                      <a16:creationId xmlns="" xmlns:a16="http://schemas.microsoft.com/office/drawing/2014/main" id="{75CCF601-F42E-A7D5-D935-9CC1B1C779AA}"/>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8" name="Овал 77">
                <a:extLst>
                  <a:ext uri="{FF2B5EF4-FFF2-40B4-BE49-F238E27FC236}">
                    <a16:creationId xmlns="" xmlns:a16="http://schemas.microsoft.com/office/drawing/2014/main" id="{FE20BBD5-1700-A257-89A8-421E69279F4D}"/>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9" name="Овал 78">
                <a:extLst>
                  <a:ext uri="{FF2B5EF4-FFF2-40B4-BE49-F238E27FC236}">
                    <a16:creationId xmlns="" xmlns:a16="http://schemas.microsoft.com/office/drawing/2014/main" id="{939AED1C-43BB-58D1-2601-2D3F4A20ED3A}"/>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0" name="Овал 79">
                <a:extLst>
                  <a:ext uri="{FF2B5EF4-FFF2-40B4-BE49-F238E27FC236}">
                    <a16:creationId xmlns="" xmlns:a16="http://schemas.microsoft.com/office/drawing/2014/main" id="{82FC32E2-775A-E9BB-8E62-85367D53007C}"/>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1" name="Овал 80">
                <a:extLst>
                  <a:ext uri="{FF2B5EF4-FFF2-40B4-BE49-F238E27FC236}">
                    <a16:creationId xmlns="" xmlns:a16="http://schemas.microsoft.com/office/drawing/2014/main" id="{E04C472A-8A2F-A05E-D3DA-4E933210B9A9}"/>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90" name="TextBox 89">
              <a:extLst>
                <a:ext uri="{FF2B5EF4-FFF2-40B4-BE49-F238E27FC236}">
                  <a16:creationId xmlns="" xmlns:a16="http://schemas.microsoft.com/office/drawing/2014/main" id="{BED8AF7B-D1C7-7690-1798-41A1DB87DE6A}"/>
                </a:ext>
              </a:extLst>
            </p:cNvPr>
            <p:cNvSpPr txBox="1"/>
            <p:nvPr/>
          </p:nvSpPr>
          <p:spPr>
            <a:xfrm>
              <a:off x="14262539" y="9219980"/>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91" name="TextBox 90">
              <a:extLst>
                <a:ext uri="{FF2B5EF4-FFF2-40B4-BE49-F238E27FC236}">
                  <a16:creationId xmlns="" xmlns:a16="http://schemas.microsoft.com/office/drawing/2014/main" id="{F213E130-A5EE-C572-CC7C-25C8D3A3A8CD}"/>
                </a:ext>
              </a:extLst>
            </p:cNvPr>
            <p:cNvSpPr txBox="1"/>
            <p:nvPr/>
          </p:nvSpPr>
          <p:spPr>
            <a:xfrm>
              <a:off x="14397737" y="9889425"/>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92" name="Арка 91">
              <a:extLst>
                <a:ext uri="{FF2B5EF4-FFF2-40B4-BE49-F238E27FC236}">
                  <a16:creationId xmlns="" xmlns:a16="http://schemas.microsoft.com/office/drawing/2014/main" id="{78E97AF5-F26E-56D1-83B0-89A63FF1B364}"/>
                </a:ext>
              </a:extLst>
            </p:cNvPr>
            <p:cNvSpPr/>
            <p:nvPr/>
          </p:nvSpPr>
          <p:spPr>
            <a:xfrm flipV="1">
              <a:off x="13355045" y="9057261"/>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3" name="Прямая соединительная линия 92">
              <a:extLst>
                <a:ext uri="{FF2B5EF4-FFF2-40B4-BE49-F238E27FC236}">
                  <a16:creationId xmlns="" xmlns:a16="http://schemas.microsoft.com/office/drawing/2014/main" id="{24EBB8E2-26EE-2333-9BA7-59DC68891049}"/>
                </a:ext>
              </a:extLst>
            </p:cNvPr>
            <p:cNvCxnSpPr>
              <a:cxnSpLocks/>
            </p:cNvCxnSpPr>
            <p:nvPr/>
          </p:nvCxnSpPr>
          <p:spPr>
            <a:xfrm>
              <a:off x="13382424" y="9607870"/>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a:extLst>
                <a:ext uri="{FF2B5EF4-FFF2-40B4-BE49-F238E27FC236}">
                  <a16:creationId xmlns="" xmlns:a16="http://schemas.microsoft.com/office/drawing/2014/main" id="{B78889A6-C6AC-540E-2DE1-012C565B4D88}"/>
                </a:ext>
              </a:extLst>
            </p:cNvPr>
            <p:cNvCxnSpPr>
              <a:cxnSpLocks/>
            </p:cNvCxnSpPr>
            <p:nvPr/>
          </p:nvCxnSpPr>
          <p:spPr>
            <a:xfrm flipH="1">
              <a:off x="13805985" y="9055032"/>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 xmlns:a16="http://schemas.microsoft.com/office/drawing/2014/main" id="{6358625B-5281-C885-BFFE-229060E060D7}"/>
                </a:ext>
              </a:extLst>
            </p:cNvPr>
            <p:cNvCxnSpPr>
              <a:cxnSpLocks/>
            </p:cNvCxnSpPr>
            <p:nvPr/>
          </p:nvCxnSpPr>
          <p:spPr>
            <a:xfrm flipH="1" flipV="1">
              <a:off x="14963874" y="9055032"/>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752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 xmlns:a16="http://schemas.microsoft.com/office/drawing/2014/main" id="{F798818B-60DF-3706-016D-E4FB24D884BE}"/>
              </a:ext>
            </a:extLst>
          </p:cNvPr>
          <p:cNvGrpSpPr/>
          <p:nvPr/>
        </p:nvGrpSpPr>
        <p:grpSpPr>
          <a:xfrm>
            <a:off x="-1516566" y="-772280"/>
            <a:ext cx="20175145" cy="11392275"/>
            <a:chOff x="-1516566" y="-772280"/>
            <a:chExt cx="20175145" cy="11392275"/>
          </a:xfrm>
        </p:grpSpPr>
        <p:pic>
          <p:nvPicPr>
            <p:cNvPr id="2" name="Рисунок 1">
              <a:extLst>
                <a:ext uri="{FF2B5EF4-FFF2-40B4-BE49-F238E27FC236}">
                  <a16:creationId xmlns="" xmlns:a16="http://schemas.microsoft.com/office/drawing/2014/main" id="{28E8506C-31A5-0D45-F75B-65C9F738B9E1}"/>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pic>
          <p:nvPicPr>
            <p:cNvPr id="47" name="Image 2" descr="preencoded.png">
              <a:extLst>
                <a:ext uri="{FF2B5EF4-FFF2-40B4-BE49-F238E27FC236}">
                  <a16:creationId xmlns="" xmlns:a16="http://schemas.microsoft.com/office/drawing/2014/main" id="{0C7DCEB9-94A0-63E4-00D4-EC09918F1BC9}"/>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0" y="2857500"/>
              <a:ext cx="5453063" cy="7429500"/>
            </a:xfrm>
            <a:prstGeom prst="rect">
              <a:avLst/>
            </a:prstGeom>
          </p:spPr>
        </p:pic>
        <p:pic>
          <p:nvPicPr>
            <p:cNvPr id="77" name="Image 2" descr="preencoded.png">
              <a:extLst>
                <a:ext uri="{FF2B5EF4-FFF2-40B4-BE49-F238E27FC236}">
                  <a16:creationId xmlns="" xmlns:a16="http://schemas.microsoft.com/office/drawing/2014/main" id="{3346A3FC-F532-9FE3-C870-47E8CB47B1E8}"/>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rot="5400000">
              <a:off x="1074803" y="-2591367"/>
              <a:ext cx="6427384" cy="11610121"/>
            </a:xfrm>
            <a:prstGeom prst="rect">
              <a:avLst/>
            </a:prstGeom>
          </p:spPr>
        </p:pic>
        <p:sp>
          <p:nvSpPr>
            <p:cNvPr id="71" name="Скругленный прямоугольник 70">
              <a:extLst>
                <a:ext uri="{FF2B5EF4-FFF2-40B4-BE49-F238E27FC236}">
                  <a16:creationId xmlns="" xmlns:a16="http://schemas.microsoft.com/office/drawing/2014/main" id="{DD4CFCA5-CF16-979B-AED6-086A1119BA45}"/>
                </a:ext>
              </a:extLst>
            </p:cNvPr>
            <p:cNvSpPr/>
            <p:nvPr/>
          </p:nvSpPr>
          <p:spPr>
            <a:xfrm rot="18988393">
              <a:off x="10118000" y="2867825"/>
              <a:ext cx="2597893" cy="2542478"/>
            </a:xfrm>
            <a:prstGeom prst="round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64" name="Скругленный прямоугольник 63">
              <a:extLst>
                <a:ext uri="{FF2B5EF4-FFF2-40B4-BE49-F238E27FC236}">
                  <a16:creationId xmlns="" xmlns:a16="http://schemas.microsoft.com/office/drawing/2014/main" id="{B670273C-331F-AA80-D7E1-48760861D429}"/>
                </a:ext>
              </a:extLst>
            </p:cNvPr>
            <p:cNvSpPr/>
            <p:nvPr/>
          </p:nvSpPr>
          <p:spPr>
            <a:xfrm rot="18988393">
              <a:off x="6215992" y="3575246"/>
              <a:ext cx="2906806" cy="2844802"/>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4">
                    <a:lumMod val="50000"/>
                  </a:schemeClr>
                </a:solidFill>
              </a:endParaRPr>
            </a:p>
          </p:txBody>
        </p:sp>
        <p:pic>
          <p:nvPicPr>
            <p:cNvPr id="45" name="Image 0" descr="preencoded.png">
              <a:extLst>
                <a:ext uri="{FF2B5EF4-FFF2-40B4-BE49-F238E27FC236}">
                  <a16:creationId xmlns="" xmlns:a16="http://schemas.microsoft.com/office/drawing/2014/main" id="{75F74664-44B2-4634-BE83-3B905382F7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62" b="96982" l="10000" r="99792">
                          <a14:foregroundMark x1="47500" y1="9580" x2="47500" y2="9580"/>
                          <a14:foregroundMark x1="84896" y1="5249" x2="84896" y2="5249"/>
                          <a14:foregroundMark x1="96094" y1="22178" x2="96094" y2="22178"/>
                          <a14:foregroundMark x1="69792" y1="59974" x2="69792" y2="96982"/>
                          <a14:foregroundMark x1="50656" y1="85171" x2="50625" y2="91207"/>
                          <a14:foregroundMark x1="64010" y1="5512" x2="63594" y2="1706"/>
                          <a14:foregroundMark x1="98125" y1="9055" x2="98125" y2="1312"/>
                          <a14:foregroundMark x1="98125" y1="1312" x2="98125" y2="1312"/>
                          <a14:foregroundMark x1="85833" y1="5774" x2="78490" y2="1969"/>
                          <a14:foregroundMark x1="78490" y1="1969" x2="70990" y2="3281"/>
                          <a14:foregroundMark x1="37604" y1="16142" x2="37813" y2="262"/>
                          <a14:backgroundMark x1="66094" y1="48688" x2="71927" y2="54199"/>
                          <a14:backgroundMark x1="99531" y1="51181" x2="99531" y2="51181"/>
                          <a14:backgroundMark x1="50313" y1="72047" x2="50729" y2="91339"/>
                          <a14:backgroundMark x1="50729" y1="91339" x2="50625" y2="91995"/>
                          <a14:backgroundMark x1="50000" y1="73885" x2="55313" y2="86877"/>
                          <a14:backgroundMark x1="50208" y1="70341" x2="50208" y2="85171"/>
                          <a14:backgroundMark x1="50208" y1="85171" x2="50417" y2="74803"/>
                          <a14:backgroundMark x1="50417" y1="74803" x2="51302" y2="83858"/>
                          <a14:backgroundMark x1="51302" y1="83858" x2="51302" y2="75197"/>
                          <a14:backgroundMark x1="51302" y1="75197" x2="50990" y2="84777"/>
                          <a14:backgroundMark x1="50990" y1="84777" x2="50938" y2="84908"/>
                          <a14:backgroundMark x1="50625" y1="86220" x2="50625" y2="84908"/>
                          <a14:backgroundMark x1="78333" y1="95538" x2="75938" y2="97507"/>
                          <a14:backgroundMark x1="56094" y1="93438" x2="56094" y2="99475"/>
                          <a14:backgroundMark x1="86302" y1="93176" x2="86302" y2="99213"/>
                          <a14:backgroundMark x1="81615" y1="91470" x2="80521" y2="98294"/>
                          <a14:backgroundMark x1="80521" y1="98294" x2="80521" y2="98294"/>
                          <a14:backgroundMark x1="78594" y1="94488" x2="73438" y2="99738"/>
                          <a14:backgroundMark x1="73438" y1="99738" x2="73438" y2="99738"/>
                          <a14:backgroundMark x1="61198" y1="96982" x2="62292" y2="98556"/>
                          <a14:backgroundMark x1="63333" y1="98819" x2="64115" y2="99738"/>
                          <a14:backgroundMark x1="88281" y1="49869" x2="98073" y2="65092"/>
                          <a14:backgroundMark x1="98073" y1="65092" x2="98073" y2="65092"/>
                          <a14:backgroundMark x1="90625" y1="59449" x2="99740" y2="84121"/>
                          <a14:backgroundMark x1="94635" y1="59843" x2="99635" y2="59843"/>
                          <a14:backgroundMark x1="95208" y1="64698" x2="99740" y2="64698"/>
                          <a14:backgroundMark x1="84531" y1="56037" x2="79948" y2="67060"/>
                        </a14:backgroundRemoval>
                      </a14:imgEffect>
                    </a14:imgLayer>
                  </a14:imgProps>
                </a:ext>
              </a:extLst>
            </a:blip>
            <a:srcRect b="1984"/>
            <a:stretch/>
          </p:blipFill>
          <p:spPr>
            <a:xfrm>
              <a:off x="0" y="0"/>
              <a:ext cx="18288000" cy="7114032"/>
            </a:xfrm>
            <a:prstGeom prst="rect">
              <a:avLst/>
            </a:prstGeom>
          </p:spPr>
        </p:pic>
        <p:sp>
          <p:nvSpPr>
            <p:cNvPr id="48" name="Text 2">
              <a:extLst>
                <a:ext uri="{FF2B5EF4-FFF2-40B4-BE49-F238E27FC236}">
                  <a16:creationId xmlns="" xmlns:a16="http://schemas.microsoft.com/office/drawing/2014/main" id="{E281E3FB-F61B-7CAD-9DF3-596C96357B0E}"/>
                </a:ext>
              </a:extLst>
            </p:cNvPr>
            <p:cNvSpPr/>
            <p:nvPr/>
          </p:nvSpPr>
          <p:spPr>
            <a:xfrm>
              <a:off x="8479377" y="9020187"/>
              <a:ext cx="3672742" cy="785697"/>
            </a:xfrm>
            <a:prstGeom prst="rect">
              <a:avLst/>
            </a:prstGeom>
            <a:noFill/>
            <a:ln/>
          </p:spPr>
          <p:txBody>
            <a:bodyPr wrap="square" lIns="0" tIns="0" rIns="0" bIns="0" rtlCol="0" anchor="t"/>
            <a:lstStyle/>
            <a:p>
              <a:pPr marL="0" indent="0" algn="l">
                <a:lnSpc>
                  <a:spcPts val="6423"/>
                </a:lnSpc>
                <a:buNone/>
              </a:pPr>
              <a:r>
                <a:rPr lang="en-US" sz="5000" dirty="0" err="1">
                  <a:solidFill>
                    <a:schemeClr val="tx1">
                      <a:lumMod val="85000"/>
                      <a:lumOff val="15000"/>
                    </a:schemeClr>
                  </a:solidFill>
                  <a:latin typeface="Open Sans Light" pitchFamily="2" charset="0"/>
                  <a:ea typeface="Open Sans Light" pitchFamily="2" charset="0"/>
                  <a:cs typeface="Open Sans Light" pitchFamily="2" charset="0"/>
                </a:rPr>
                <a:t>качеств</a:t>
              </a:r>
              <a:endParaRPr lang="en-US" sz="50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49" name="Скругленный прямоугольник 48">
              <a:extLst>
                <a:ext uri="{FF2B5EF4-FFF2-40B4-BE49-F238E27FC236}">
                  <a16:creationId xmlns="" xmlns:a16="http://schemas.microsoft.com/office/drawing/2014/main" id="{A7D528D1-EBA0-F488-DC73-4AAE48C1E035}"/>
                </a:ext>
              </a:extLst>
            </p:cNvPr>
            <p:cNvSpPr/>
            <p:nvPr/>
          </p:nvSpPr>
          <p:spPr>
            <a:xfrm rot="18988393">
              <a:off x="4154116" y="4689087"/>
              <a:ext cx="2597893" cy="2542478"/>
            </a:xfrm>
            <a:prstGeom prst="roundRect">
              <a:avLst/>
            </a:prstGeom>
            <a:solidFill>
              <a:srgbClr val="EF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a:extLst>
                <a:ext uri="{FF2B5EF4-FFF2-40B4-BE49-F238E27FC236}">
                  <a16:creationId xmlns="" xmlns:a16="http://schemas.microsoft.com/office/drawing/2014/main" id="{0DFB8CCE-4DE1-0869-B3FF-38E9AB28563A}"/>
                </a:ext>
              </a:extLst>
            </p:cNvPr>
            <p:cNvSpPr txBox="1"/>
            <p:nvPr/>
          </p:nvSpPr>
          <p:spPr>
            <a:xfrm>
              <a:off x="4031871" y="5698716"/>
              <a:ext cx="2842381" cy="523220"/>
            </a:xfrm>
            <a:prstGeom prst="rect">
              <a:avLst/>
            </a:prstGeom>
            <a:noFill/>
          </p:spPr>
          <p:txBody>
            <a:bodyPr wrap="none" rtlCol="0">
              <a:spAutoFit/>
            </a:bodyPr>
            <a:lstStyle/>
            <a:p>
              <a:r>
                <a:rPr lang="ru-RU" sz="2800" spc="-150" dirty="0">
                  <a:solidFill>
                    <a:schemeClr val="bg1"/>
                  </a:solidFill>
                  <a:latin typeface="Arial" panose="020B0604020202020204" pitchFamily="34" charset="0"/>
                  <a:ea typeface="Open Sans Light" pitchFamily="2" charset="0"/>
                  <a:cs typeface="Arial" panose="020B0604020202020204" pitchFamily="34" charset="0"/>
                </a:rPr>
                <a:t>КОЛЛЕКТИВИЗМ</a:t>
              </a:r>
            </a:p>
          </p:txBody>
        </p:sp>
        <p:sp>
          <p:nvSpPr>
            <p:cNvPr id="56" name="TextBox 55">
              <a:extLst>
                <a:ext uri="{FF2B5EF4-FFF2-40B4-BE49-F238E27FC236}">
                  <a16:creationId xmlns="" xmlns:a16="http://schemas.microsoft.com/office/drawing/2014/main" id="{1F8C13F7-9D92-50BC-F905-D1A53651C252}"/>
                </a:ext>
              </a:extLst>
            </p:cNvPr>
            <p:cNvSpPr txBox="1"/>
            <p:nvPr/>
          </p:nvSpPr>
          <p:spPr>
            <a:xfrm>
              <a:off x="4596175" y="6648075"/>
              <a:ext cx="3775393" cy="3770263"/>
            </a:xfrm>
            <a:prstGeom prst="rect">
              <a:avLst/>
            </a:prstGeom>
            <a:noFill/>
            <a:ln>
              <a:noFill/>
            </a:ln>
          </p:spPr>
          <p:txBody>
            <a:bodyPr wrap="none" rtlCol="0">
              <a:spAutoFit/>
            </a:bodyPr>
            <a:lstStyle/>
            <a:p>
              <a:r>
                <a:rPr lang="ru-RU" sz="23900" b="1" dirty="0">
                  <a:ln w="31750">
                    <a:solidFill>
                      <a:schemeClr val="tx1">
                        <a:lumMod val="75000"/>
                        <a:lumOff val="25000"/>
                      </a:schemeClr>
                    </a:solidFill>
                  </a:ln>
                  <a:noFill/>
                  <a:latin typeface="Open Sans ExtraBold" pitchFamily="2" charset="0"/>
                  <a:ea typeface="Open Sans ExtraBold" pitchFamily="2" charset="0"/>
                  <a:cs typeface="Open Sans ExtraBold" pitchFamily="2" charset="0"/>
                </a:rPr>
                <a:t>99</a:t>
              </a:r>
            </a:p>
          </p:txBody>
        </p:sp>
        <p:sp>
          <p:nvSpPr>
            <p:cNvPr id="57" name="TextBox 56">
              <a:extLst>
                <a:ext uri="{FF2B5EF4-FFF2-40B4-BE49-F238E27FC236}">
                  <a16:creationId xmlns="" xmlns:a16="http://schemas.microsoft.com/office/drawing/2014/main" id="{4863D11D-AC89-5660-D937-225E30FB68F4}"/>
                </a:ext>
              </a:extLst>
            </p:cNvPr>
            <p:cNvSpPr txBox="1"/>
            <p:nvPr/>
          </p:nvSpPr>
          <p:spPr>
            <a:xfrm>
              <a:off x="4770783" y="6849732"/>
              <a:ext cx="3775393" cy="3770263"/>
            </a:xfrm>
            <a:prstGeom prst="rect">
              <a:avLst/>
            </a:prstGeom>
            <a:noFill/>
            <a:ln>
              <a:noFill/>
            </a:ln>
          </p:spPr>
          <p:txBody>
            <a:bodyPr wrap="square" rtlCol="0">
              <a:spAutoFit/>
            </a:bodyPr>
            <a:lstStyle/>
            <a:p>
              <a:r>
                <a:rPr lang="ru-RU" sz="23900" b="1" dirty="0">
                  <a:ln w="31750">
                    <a:noFill/>
                  </a:ln>
                  <a:solidFill>
                    <a:schemeClr val="tx1">
                      <a:lumMod val="85000"/>
                      <a:lumOff val="15000"/>
                    </a:schemeClr>
                  </a:solidFill>
                  <a:latin typeface="Open Sans ExtraBold" pitchFamily="2" charset="0"/>
                  <a:ea typeface="Open Sans ExtraBold" pitchFamily="2" charset="0"/>
                  <a:cs typeface="Open Sans ExtraBold" pitchFamily="2" charset="0"/>
                </a:rPr>
                <a:t>99</a:t>
              </a:r>
            </a:p>
          </p:txBody>
        </p:sp>
        <p:sp>
          <p:nvSpPr>
            <p:cNvPr id="75" name="Скругленный прямоугольник 74">
              <a:extLst>
                <a:ext uri="{FF2B5EF4-FFF2-40B4-BE49-F238E27FC236}">
                  <a16:creationId xmlns="" xmlns:a16="http://schemas.microsoft.com/office/drawing/2014/main" id="{FF6E8403-CD94-9565-FB3C-C8D5D58F2307}"/>
                </a:ext>
              </a:extLst>
            </p:cNvPr>
            <p:cNvSpPr/>
            <p:nvPr/>
          </p:nvSpPr>
          <p:spPr>
            <a:xfrm rot="18876922">
              <a:off x="16231770" y="3768750"/>
              <a:ext cx="2005767" cy="1962983"/>
            </a:xfrm>
            <a:prstGeom prst="roundRect">
              <a:avLst>
                <a:gd name="adj" fmla="val 15465"/>
              </a:avLst>
            </a:prstGeom>
            <a:solidFill>
              <a:srgbClr val="0F1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1">
              <a:extLst>
                <a:ext uri="{FF2B5EF4-FFF2-40B4-BE49-F238E27FC236}">
                  <a16:creationId xmlns="" xmlns:a16="http://schemas.microsoft.com/office/drawing/2014/main" id="{AC27C155-54A4-49ED-8350-3676EDA47A91}"/>
                </a:ext>
              </a:extLst>
            </p:cNvPr>
            <p:cNvSpPr/>
            <p:nvPr/>
          </p:nvSpPr>
          <p:spPr>
            <a:xfrm>
              <a:off x="8479377" y="7524498"/>
              <a:ext cx="4132939" cy="785697"/>
            </a:xfrm>
            <a:prstGeom prst="rect">
              <a:avLst/>
            </a:prstGeom>
            <a:noFill/>
            <a:ln/>
          </p:spPr>
          <p:txBody>
            <a:bodyPr wrap="square" lIns="0" tIns="0" rIns="0" bIns="0" rtlCol="0" anchor="t"/>
            <a:lstStyle/>
            <a:p>
              <a:pPr marL="0" indent="0" algn="l">
                <a:lnSpc>
                  <a:spcPts val="6423"/>
                </a:lnSpc>
                <a:buNone/>
              </a:pPr>
              <a:r>
                <a:rPr lang="en-US" sz="5000" dirty="0" err="1">
                  <a:solidFill>
                    <a:schemeClr val="tx1">
                      <a:lumMod val="85000"/>
                      <a:lumOff val="15000"/>
                    </a:schemeClr>
                  </a:solidFill>
                  <a:latin typeface="Open Sans Light" pitchFamily="2" charset="0"/>
                  <a:ea typeface="Open Sans Light" pitchFamily="2" charset="0"/>
                  <a:cs typeface="Open Sans Light" pitchFamily="2" charset="0"/>
                </a:rPr>
                <a:t>месяцев</a:t>
              </a:r>
              <a:endParaRPr lang="en-US" sz="50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59" name="TextBox 58">
              <a:extLst>
                <a:ext uri="{FF2B5EF4-FFF2-40B4-BE49-F238E27FC236}">
                  <a16:creationId xmlns="" xmlns:a16="http://schemas.microsoft.com/office/drawing/2014/main" id="{B20DB4D4-0472-6F4A-B2A4-7F6E373957B8}"/>
                </a:ext>
              </a:extLst>
            </p:cNvPr>
            <p:cNvSpPr txBox="1"/>
            <p:nvPr/>
          </p:nvSpPr>
          <p:spPr>
            <a:xfrm>
              <a:off x="8438657" y="8255586"/>
              <a:ext cx="678391" cy="923330"/>
            </a:xfrm>
            <a:prstGeom prst="rect">
              <a:avLst/>
            </a:prstGeom>
            <a:noFill/>
          </p:spPr>
          <p:txBody>
            <a:bodyPr wrap="none" rtlCol="0">
              <a:spAutoFit/>
            </a:bodyPr>
            <a:lstStyle/>
            <a:p>
              <a:r>
                <a:rPr lang="en-US" sz="5400" dirty="0">
                  <a:latin typeface="Open Sans Light" pitchFamily="2" charset="0"/>
                  <a:ea typeface="Open Sans Light" pitchFamily="2" charset="0"/>
                  <a:cs typeface="Open Sans Light" pitchFamily="2" charset="0"/>
                </a:rPr>
                <a:t>&amp;</a:t>
              </a:r>
              <a:endParaRPr lang="ru-RU" sz="5400" dirty="0">
                <a:latin typeface="Open Sans Light" pitchFamily="2" charset="0"/>
                <a:ea typeface="Open Sans Light" pitchFamily="2" charset="0"/>
                <a:cs typeface="Open Sans Light" pitchFamily="2" charset="0"/>
              </a:endParaRPr>
            </a:p>
          </p:txBody>
        </p:sp>
        <p:sp>
          <p:nvSpPr>
            <p:cNvPr id="61" name="Скругленный прямоугольник 60">
              <a:extLst>
                <a:ext uri="{FF2B5EF4-FFF2-40B4-BE49-F238E27FC236}">
                  <a16:creationId xmlns="" xmlns:a16="http://schemas.microsoft.com/office/drawing/2014/main" id="{597F17DC-2396-A349-001E-369B3AAC3570}"/>
                </a:ext>
              </a:extLst>
            </p:cNvPr>
            <p:cNvSpPr/>
            <p:nvPr/>
          </p:nvSpPr>
          <p:spPr>
            <a:xfrm rot="18876922">
              <a:off x="9260102" y="5486191"/>
              <a:ext cx="1528803" cy="1496192"/>
            </a:xfrm>
            <a:prstGeom prst="roundRect">
              <a:avLst>
                <a:gd name="adj" fmla="val 154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Скругленный прямоугольник 45">
              <a:extLst>
                <a:ext uri="{FF2B5EF4-FFF2-40B4-BE49-F238E27FC236}">
                  <a16:creationId xmlns="" xmlns:a16="http://schemas.microsoft.com/office/drawing/2014/main" id="{28B50E9B-E7DD-E8F8-C66D-3A779BB979C5}"/>
                </a:ext>
              </a:extLst>
            </p:cNvPr>
            <p:cNvSpPr/>
            <p:nvPr/>
          </p:nvSpPr>
          <p:spPr>
            <a:xfrm rot="18988393">
              <a:off x="15519177" y="6184706"/>
              <a:ext cx="2597893" cy="2542478"/>
            </a:xfrm>
            <a:prstGeom prst="round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54" name="Прямоугольник 53">
              <a:extLst>
                <a:ext uri="{FF2B5EF4-FFF2-40B4-BE49-F238E27FC236}">
                  <a16:creationId xmlns="" xmlns:a16="http://schemas.microsoft.com/office/drawing/2014/main" id="{DF6241CF-63BC-88D5-F6FE-18694FF0D5E6}"/>
                </a:ext>
              </a:extLst>
            </p:cNvPr>
            <p:cNvSpPr/>
            <p:nvPr/>
          </p:nvSpPr>
          <p:spPr>
            <a:xfrm rot="2665731">
              <a:off x="10935056" y="6898301"/>
              <a:ext cx="963782" cy="476252"/>
            </a:xfrm>
            <a:prstGeom prst="rect">
              <a:avLst/>
            </a:prstGeom>
            <a:solidFill>
              <a:srgbClr val="FE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Box 62">
              <a:extLst>
                <a:ext uri="{FF2B5EF4-FFF2-40B4-BE49-F238E27FC236}">
                  <a16:creationId xmlns="" xmlns:a16="http://schemas.microsoft.com/office/drawing/2014/main" id="{5B9E7874-C88F-C2F4-5921-C502E3BEE818}"/>
                </a:ext>
              </a:extLst>
            </p:cNvPr>
            <p:cNvSpPr txBox="1"/>
            <p:nvPr/>
          </p:nvSpPr>
          <p:spPr>
            <a:xfrm>
              <a:off x="9150149" y="6007185"/>
              <a:ext cx="1791685" cy="461665"/>
            </a:xfrm>
            <a:prstGeom prst="rect">
              <a:avLst/>
            </a:prstGeom>
            <a:noFill/>
          </p:spPr>
          <p:txBody>
            <a:bodyPr wrap="square" rtlCol="0">
              <a:spAutoFit/>
            </a:bodyPr>
            <a:lstStyle/>
            <a:p>
              <a:r>
                <a:rPr lang="ru-RU" sz="2400" spc="-150" dirty="0">
                  <a:solidFill>
                    <a:schemeClr val="bg1"/>
                  </a:solidFill>
                  <a:latin typeface="Arial" panose="020B0604020202020204" pitchFamily="34" charset="0"/>
                  <a:ea typeface="Open Sans Light" pitchFamily="2" charset="0"/>
                  <a:cs typeface="Arial" panose="020B0604020202020204" pitchFamily="34" charset="0"/>
                </a:rPr>
                <a:t>СМЕЛОСТЬ</a:t>
              </a:r>
              <a:endParaRPr lang="ru-RU" sz="4400" spc="-150" dirty="0">
                <a:solidFill>
                  <a:schemeClr val="bg1"/>
                </a:solidFill>
                <a:latin typeface="Arial" panose="020B0604020202020204" pitchFamily="34" charset="0"/>
                <a:ea typeface="Open Sans Light" pitchFamily="2" charset="0"/>
                <a:cs typeface="Arial" panose="020B0604020202020204" pitchFamily="34" charset="0"/>
              </a:endParaRPr>
            </a:p>
          </p:txBody>
        </p:sp>
        <p:sp>
          <p:nvSpPr>
            <p:cNvPr id="67" name="Скругленный прямоугольник 66">
              <a:extLst>
                <a:ext uri="{FF2B5EF4-FFF2-40B4-BE49-F238E27FC236}">
                  <a16:creationId xmlns="" xmlns:a16="http://schemas.microsoft.com/office/drawing/2014/main" id="{515B04EE-2C1F-6197-F64F-4B5CA5216F00}"/>
                </a:ext>
              </a:extLst>
            </p:cNvPr>
            <p:cNvSpPr/>
            <p:nvPr/>
          </p:nvSpPr>
          <p:spPr>
            <a:xfrm rot="18876922">
              <a:off x="11875685" y="6604669"/>
              <a:ext cx="1493093" cy="1461244"/>
            </a:xfrm>
            <a:prstGeom prst="roundRect">
              <a:avLst>
                <a:gd name="adj" fmla="val 15465"/>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a:extLst>
                <a:ext uri="{FF2B5EF4-FFF2-40B4-BE49-F238E27FC236}">
                  <a16:creationId xmlns="" xmlns:a16="http://schemas.microsoft.com/office/drawing/2014/main" id="{DCE10645-DDCB-ABFA-AE56-461DF0598939}"/>
                </a:ext>
              </a:extLst>
            </p:cNvPr>
            <p:cNvSpPr txBox="1"/>
            <p:nvPr/>
          </p:nvSpPr>
          <p:spPr>
            <a:xfrm>
              <a:off x="11953447" y="7072186"/>
              <a:ext cx="1312475" cy="523220"/>
            </a:xfrm>
            <a:prstGeom prst="rect">
              <a:avLst/>
            </a:prstGeom>
            <a:noFill/>
          </p:spPr>
          <p:txBody>
            <a:bodyPr wrap="none" rtlCol="0">
              <a:spAutoFit/>
            </a:bodyPr>
            <a:lstStyle/>
            <a:p>
              <a:r>
                <a:rPr lang="ru-RU" sz="2800" spc="-150" dirty="0">
                  <a:solidFill>
                    <a:schemeClr val="bg1"/>
                  </a:solidFill>
                  <a:latin typeface="Arial" panose="020B0604020202020204" pitchFamily="34" charset="0"/>
                  <a:ea typeface="Open Sans Light" pitchFamily="2" charset="0"/>
                  <a:cs typeface="Arial" panose="020B0604020202020204" pitchFamily="34" charset="0"/>
                </a:rPr>
                <a:t>МЕЧТА</a:t>
              </a:r>
            </a:p>
          </p:txBody>
        </p:sp>
        <p:sp>
          <p:nvSpPr>
            <p:cNvPr id="69" name="Скругленный прямоугольник 68">
              <a:extLst>
                <a:ext uri="{FF2B5EF4-FFF2-40B4-BE49-F238E27FC236}">
                  <a16:creationId xmlns="" xmlns:a16="http://schemas.microsoft.com/office/drawing/2014/main" id="{736F83D7-420A-B358-0197-F512C27B1F15}"/>
                </a:ext>
              </a:extLst>
            </p:cNvPr>
            <p:cNvSpPr/>
            <p:nvPr/>
          </p:nvSpPr>
          <p:spPr>
            <a:xfrm rot="18876922">
              <a:off x="13173766" y="6827056"/>
              <a:ext cx="2172582" cy="2126239"/>
            </a:xfrm>
            <a:prstGeom prst="roundRect">
              <a:avLst>
                <a:gd name="adj" fmla="val 154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Box 69">
              <a:extLst>
                <a:ext uri="{FF2B5EF4-FFF2-40B4-BE49-F238E27FC236}">
                  <a16:creationId xmlns="" xmlns:a16="http://schemas.microsoft.com/office/drawing/2014/main" id="{CEA1F301-E5E0-7624-C251-9A066FAC59C1}"/>
                </a:ext>
              </a:extLst>
            </p:cNvPr>
            <p:cNvSpPr txBox="1"/>
            <p:nvPr/>
          </p:nvSpPr>
          <p:spPr>
            <a:xfrm>
              <a:off x="13302084" y="7711120"/>
              <a:ext cx="2051459" cy="523220"/>
            </a:xfrm>
            <a:prstGeom prst="rect">
              <a:avLst/>
            </a:prstGeom>
            <a:noFill/>
          </p:spPr>
          <p:txBody>
            <a:bodyPr wrap="none" rtlCol="0">
              <a:spAutoFit/>
            </a:bodyPr>
            <a:lstStyle/>
            <a:p>
              <a:r>
                <a:rPr lang="ru-RU" sz="2800" spc="-150" dirty="0">
                  <a:solidFill>
                    <a:schemeClr val="bg1"/>
                  </a:solidFill>
                  <a:latin typeface="Arial" panose="020B0604020202020204" pitchFamily="34" charset="0"/>
                  <a:ea typeface="Open Sans Light" pitchFamily="2" charset="0"/>
                  <a:cs typeface="Arial" panose="020B0604020202020204" pitchFamily="34" charset="0"/>
                </a:rPr>
                <a:t>УВАЖЕНИЕ</a:t>
              </a:r>
            </a:p>
          </p:txBody>
        </p:sp>
        <p:sp>
          <p:nvSpPr>
            <p:cNvPr id="60" name="Скругленный прямоугольник 59">
              <a:extLst>
                <a:ext uri="{FF2B5EF4-FFF2-40B4-BE49-F238E27FC236}">
                  <a16:creationId xmlns="" xmlns:a16="http://schemas.microsoft.com/office/drawing/2014/main" id="{461825FC-740B-9237-F610-7EE992EC0130}"/>
                </a:ext>
              </a:extLst>
            </p:cNvPr>
            <p:cNvSpPr/>
            <p:nvPr/>
          </p:nvSpPr>
          <p:spPr>
            <a:xfrm rot="18988393">
              <a:off x="15681621" y="5638758"/>
              <a:ext cx="2597893" cy="2542478"/>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62" name="TextBox 61">
              <a:extLst>
                <a:ext uri="{FF2B5EF4-FFF2-40B4-BE49-F238E27FC236}">
                  <a16:creationId xmlns="" xmlns:a16="http://schemas.microsoft.com/office/drawing/2014/main" id="{24B9376F-2131-64A7-0CD4-EB10BCAB38F8}"/>
                </a:ext>
              </a:extLst>
            </p:cNvPr>
            <p:cNvSpPr txBox="1"/>
            <p:nvPr/>
          </p:nvSpPr>
          <p:spPr>
            <a:xfrm>
              <a:off x="15608610" y="6674870"/>
              <a:ext cx="2835584" cy="523220"/>
            </a:xfrm>
            <a:prstGeom prst="rect">
              <a:avLst/>
            </a:prstGeom>
            <a:noFill/>
          </p:spPr>
          <p:txBody>
            <a:bodyPr wrap="none" rtlCol="0">
              <a:spAutoFit/>
            </a:bodyPr>
            <a:lstStyle/>
            <a:p>
              <a:r>
                <a:rPr lang="ru-RU" sz="2800" spc="-150" dirty="0">
                  <a:solidFill>
                    <a:schemeClr val="bg1"/>
                  </a:solidFill>
                  <a:latin typeface="Arial" panose="020B0604020202020204" pitchFamily="34" charset="0"/>
                  <a:ea typeface="Open Sans Light" pitchFamily="2" charset="0"/>
                  <a:cs typeface="Arial" panose="020B0604020202020204" pitchFamily="34" charset="0"/>
                </a:rPr>
                <a:t>БЛАГОРОДСТВО</a:t>
              </a:r>
            </a:p>
          </p:txBody>
        </p:sp>
        <p:sp>
          <p:nvSpPr>
            <p:cNvPr id="72" name="Скругленный прямоугольник 71">
              <a:extLst>
                <a:ext uri="{FF2B5EF4-FFF2-40B4-BE49-F238E27FC236}">
                  <a16:creationId xmlns="" xmlns:a16="http://schemas.microsoft.com/office/drawing/2014/main" id="{60ECDB49-E7BB-7B6C-E0C4-A2E796A9772D}"/>
                </a:ext>
              </a:extLst>
            </p:cNvPr>
            <p:cNvSpPr/>
            <p:nvPr/>
          </p:nvSpPr>
          <p:spPr>
            <a:xfrm rot="18876922">
              <a:off x="9308109" y="3151014"/>
              <a:ext cx="1758098" cy="1720596"/>
            </a:xfrm>
            <a:prstGeom prst="roundRect">
              <a:avLst>
                <a:gd name="adj" fmla="val 15465"/>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3" name="TextBox 72">
              <a:extLst>
                <a:ext uri="{FF2B5EF4-FFF2-40B4-BE49-F238E27FC236}">
                  <a16:creationId xmlns="" xmlns:a16="http://schemas.microsoft.com/office/drawing/2014/main" id="{38191825-EE04-E7B4-2410-1D3FD1DDE3A5}"/>
                </a:ext>
              </a:extLst>
            </p:cNvPr>
            <p:cNvSpPr txBox="1"/>
            <p:nvPr/>
          </p:nvSpPr>
          <p:spPr>
            <a:xfrm>
              <a:off x="9263343" y="3829620"/>
              <a:ext cx="1848094" cy="400110"/>
            </a:xfrm>
            <a:prstGeom prst="rect">
              <a:avLst/>
            </a:prstGeom>
            <a:noFill/>
          </p:spPr>
          <p:txBody>
            <a:bodyPr wrap="square" rtlCol="0">
              <a:spAutoFit/>
            </a:bodyPr>
            <a:lstStyle/>
            <a:p>
              <a:r>
                <a:rPr lang="ru-RU" sz="2000" spc="-150" dirty="0">
                  <a:solidFill>
                    <a:schemeClr val="bg1"/>
                  </a:solidFill>
                  <a:latin typeface="Arial" panose="020B0604020202020204" pitchFamily="34" charset="0"/>
                  <a:ea typeface="Open Sans Light" pitchFamily="2" charset="0"/>
                  <a:cs typeface="Arial" panose="020B0604020202020204" pitchFamily="34" charset="0"/>
                </a:rPr>
                <a:t>ДРУЖЕЛЮБИЕ</a:t>
              </a:r>
              <a:endParaRPr lang="ru-RU" sz="4000" spc="-150" dirty="0">
                <a:solidFill>
                  <a:schemeClr val="bg1"/>
                </a:solidFill>
                <a:latin typeface="Arial" panose="020B0604020202020204" pitchFamily="34" charset="0"/>
                <a:ea typeface="Open Sans Light" pitchFamily="2" charset="0"/>
                <a:cs typeface="Arial" panose="020B0604020202020204" pitchFamily="34" charset="0"/>
              </a:endParaRPr>
            </a:p>
          </p:txBody>
        </p:sp>
        <p:sp>
          <p:nvSpPr>
            <p:cNvPr id="74" name="Скругленный прямоугольник 73">
              <a:extLst>
                <a:ext uri="{FF2B5EF4-FFF2-40B4-BE49-F238E27FC236}">
                  <a16:creationId xmlns="" xmlns:a16="http://schemas.microsoft.com/office/drawing/2014/main" id="{F8732AB0-2558-B73D-F920-37962A995656}"/>
                </a:ext>
              </a:extLst>
            </p:cNvPr>
            <p:cNvSpPr/>
            <p:nvPr/>
          </p:nvSpPr>
          <p:spPr>
            <a:xfrm rot="18876922">
              <a:off x="14872621" y="4434603"/>
              <a:ext cx="1385964" cy="1356400"/>
            </a:xfrm>
            <a:prstGeom prst="roundRect">
              <a:avLst>
                <a:gd name="adj" fmla="val 15465"/>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Box 75">
              <a:extLst>
                <a:ext uri="{FF2B5EF4-FFF2-40B4-BE49-F238E27FC236}">
                  <a16:creationId xmlns="" xmlns:a16="http://schemas.microsoft.com/office/drawing/2014/main" id="{B91B32DE-180D-C741-8A0B-15D3147D0D33}"/>
                </a:ext>
              </a:extLst>
            </p:cNvPr>
            <p:cNvSpPr txBox="1"/>
            <p:nvPr/>
          </p:nvSpPr>
          <p:spPr>
            <a:xfrm>
              <a:off x="16364784" y="4580902"/>
              <a:ext cx="1755874" cy="369332"/>
            </a:xfrm>
            <a:prstGeom prst="rect">
              <a:avLst/>
            </a:prstGeom>
            <a:noFill/>
          </p:spPr>
          <p:txBody>
            <a:bodyPr wrap="square" rtlCol="0">
              <a:spAutoFit/>
            </a:bodyPr>
            <a:lstStyle/>
            <a:p>
              <a:r>
                <a:rPr lang="ru-RU" spc="-150" dirty="0">
                  <a:solidFill>
                    <a:schemeClr val="bg1"/>
                  </a:solidFill>
                  <a:latin typeface="Arial" panose="020B0604020202020204" pitchFamily="34" charset="0"/>
                  <a:ea typeface="Open Sans Light" pitchFamily="2" charset="0"/>
                  <a:cs typeface="Arial" panose="020B0604020202020204" pitchFamily="34" charset="0"/>
                </a:rPr>
                <a:t>АККУРАТНОСТЬ</a:t>
              </a:r>
              <a:endParaRPr lang="ru-RU" sz="3600" spc="-150" dirty="0">
                <a:solidFill>
                  <a:schemeClr val="bg1"/>
                </a:solidFill>
                <a:latin typeface="Arial" panose="020B0604020202020204" pitchFamily="34" charset="0"/>
                <a:ea typeface="Open Sans Light" pitchFamily="2" charset="0"/>
                <a:cs typeface="Arial" panose="020B0604020202020204" pitchFamily="34" charset="0"/>
              </a:endParaRPr>
            </a:p>
          </p:txBody>
        </p:sp>
        <p:sp>
          <p:nvSpPr>
            <p:cNvPr id="78" name="Овал 77">
              <a:extLst>
                <a:ext uri="{FF2B5EF4-FFF2-40B4-BE49-F238E27FC236}">
                  <a16:creationId xmlns="" xmlns:a16="http://schemas.microsoft.com/office/drawing/2014/main" id="{3AD7EC6F-EC1D-B2D1-7C80-82D460DFA269}"/>
                </a:ext>
              </a:extLst>
            </p:cNvPr>
            <p:cNvSpPr/>
            <p:nvPr/>
          </p:nvSpPr>
          <p:spPr>
            <a:xfrm>
              <a:off x="502826" y="263215"/>
              <a:ext cx="4132939" cy="413293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3">
              <a:extLst>
                <a:ext uri="{FF2B5EF4-FFF2-40B4-BE49-F238E27FC236}">
                  <a16:creationId xmlns="" xmlns:a16="http://schemas.microsoft.com/office/drawing/2014/main" id="{D39B44D4-5780-FDE5-03E6-1A3DF131001A}"/>
                </a:ext>
              </a:extLst>
            </p:cNvPr>
            <p:cNvSpPr/>
            <p:nvPr/>
          </p:nvSpPr>
          <p:spPr>
            <a:xfrm>
              <a:off x="336783" y="8540812"/>
              <a:ext cx="4132939" cy="1227394"/>
            </a:xfrm>
            <a:prstGeom prst="rect">
              <a:avLst/>
            </a:prstGeom>
            <a:noFill/>
            <a:ln/>
          </p:spPr>
          <p:txBody>
            <a:bodyPr wrap="square" lIns="0" tIns="0" rIns="0" bIns="0" rtlCol="0" anchor="t"/>
            <a:lstStyle/>
            <a:p>
              <a:pPr marL="0" indent="0">
                <a:lnSpc>
                  <a:spcPct val="80000"/>
                </a:lnSpc>
                <a:buNone/>
              </a:pPr>
              <a:r>
                <a:rPr lang="ru-RU" sz="4400" dirty="0">
                  <a:solidFill>
                    <a:schemeClr val="bg1">
                      <a:lumMod val="95000"/>
                    </a:schemeClr>
                  </a:solidFill>
                  <a:latin typeface="Open Sans Light" pitchFamily="2" charset="0"/>
                  <a:ea typeface="Open Sans Light" pitchFamily="2" charset="0"/>
                  <a:cs typeface="Open Sans Light" pitchFamily="2" charset="0"/>
                </a:rPr>
                <a:t>о</a:t>
              </a:r>
              <a:r>
                <a:rPr lang="en-US" sz="4400" dirty="0" err="1">
                  <a:solidFill>
                    <a:schemeClr val="bg1">
                      <a:lumMod val="95000"/>
                    </a:schemeClr>
                  </a:solidFill>
                  <a:latin typeface="Open Sans Light" pitchFamily="2" charset="0"/>
                  <a:ea typeface="Open Sans Light" pitchFamily="2" charset="0"/>
                  <a:cs typeface="Open Sans Light" pitchFamily="2" charset="0"/>
                </a:rPr>
                <a:t>бучени</a:t>
              </a:r>
              <a:r>
                <a:rPr lang="ru-RU" sz="4400" dirty="0">
                  <a:solidFill>
                    <a:schemeClr val="bg1">
                      <a:lumMod val="95000"/>
                    </a:schemeClr>
                  </a:solidFill>
                  <a:latin typeface="Open Sans Light" pitchFamily="2" charset="0"/>
                  <a:ea typeface="Open Sans Light" pitchFamily="2" charset="0"/>
                  <a:cs typeface="Open Sans Light" pitchFamily="2" charset="0"/>
                </a:rPr>
                <a:t>я</a:t>
              </a:r>
            </a:p>
            <a:p>
              <a:pPr marL="0" indent="0">
                <a:lnSpc>
                  <a:spcPct val="80000"/>
                </a:lnSpc>
                <a:buNone/>
              </a:pPr>
              <a:r>
                <a:rPr lang="en-US" sz="4400" dirty="0" err="1">
                  <a:solidFill>
                    <a:schemeClr val="bg1">
                      <a:lumMod val="95000"/>
                    </a:schemeClr>
                  </a:solidFill>
                  <a:latin typeface="Open Sans Light" pitchFamily="2" charset="0"/>
                  <a:ea typeface="Open Sans Light" pitchFamily="2" charset="0"/>
                  <a:cs typeface="Open Sans Light" pitchFamily="2" charset="0"/>
                </a:rPr>
                <a:t>в</a:t>
              </a:r>
              <a:r>
                <a:rPr lang="en-US" sz="4400" dirty="0">
                  <a:solidFill>
                    <a:schemeClr val="bg1">
                      <a:lumMod val="95000"/>
                    </a:schemeClr>
                  </a:solidFill>
                  <a:latin typeface="Open Sans Light" pitchFamily="2" charset="0"/>
                  <a:ea typeface="Open Sans Light" pitchFamily="2" charset="0"/>
                  <a:cs typeface="Open Sans Light" pitchFamily="2" charset="0"/>
                </a:rPr>
                <a:t> школе</a:t>
              </a:r>
            </a:p>
          </p:txBody>
        </p:sp>
        <p:sp>
          <p:nvSpPr>
            <p:cNvPr id="80" name="Text 2">
              <a:extLst>
                <a:ext uri="{FF2B5EF4-FFF2-40B4-BE49-F238E27FC236}">
                  <a16:creationId xmlns="" xmlns:a16="http://schemas.microsoft.com/office/drawing/2014/main" id="{2DABC86F-EA3E-A20E-044E-9C1DEDC9AAFA}"/>
                </a:ext>
              </a:extLst>
            </p:cNvPr>
            <p:cNvSpPr/>
            <p:nvPr/>
          </p:nvSpPr>
          <p:spPr>
            <a:xfrm>
              <a:off x="309548" y="6931150"/>
              <a:ext cx="4568172" cy="1562996"/>
            </a:xfrm>
            <a:prstGeom prst="rect">
              <a:avLst/>
            </a:prstGeom>
            <a:noFill/>
            <a:ln/>
          </p:spPr>
          <p:txBody>
            <a:bodyPr wrap="square" lIns="0" tIns="0" rIns="0" bIns="0" rtlCol="0" anchor="t"/>
            <a:lstStyle/>
            <a:p>
              <a:pPr marL="0" indent="0">
                <a:lnSpc>
                  <a:spcPct val="80000"/>
                </a:lnSpc>
                <a:buNone/>
              </a:pPr>
              <a:r>
                <a:rPr lang="ru-RU" sz="6000" b="1" dirty="0">
                  <a:solidFill>
                    <a:schemeClr val="bg1">
                      <a:lumMod val="95000"/>
                    </a:schemeClr>
                  </a:solidFill>
                  <a:latin typeface="Open Sans Light" pitchFamily="2" charset="0"/>
                  <a:ea typeface="Open Sans Light" pitchFamily="2" charset="0"/>
                  <a:cs typeface="Open Sans Light" pitchFamily="2" charset="0"/>
                </a:rPr>
                <a:t>с 1 по 11 класс</a:t>
              </a:r>
            </a:p>
          </p:txBody>
        </p:sp>
        <p:sp>
          <p:nvSpPr>
            <p:cNvPr id="82" name="Скругленный прямоугольник 81">
              <a:extLst>
                <a:ext uri="{FF2B5EF4-FFF2-40B4-BE49-F238E27FC236}">
                  <a16:creationId xmlns="" xmlns:a16="http://schemas.microsoft.com/office/drawing/2014/main" id="{BAE9F5E1-4FD0-5200-C103-9BD67A8439EC}"/>
                </a:ext>
              </a:extLst>
            </p:cNvPr>
            <p:cNvSpPr/>
            <p:nvPr/>
          </p:nvSpPr>
          <p:spPr>
            <a:xfrm rot="18929055">
              <a:off x="5908069" y="-772280"/>
              <a:ext cx="1956002" cy="1937293"/>
            </a:xfrm>
            <a:prstGeom prst="roundRect">
              <a:avLst/>
            </a:prstGeom>
            <a:no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83" name="Скругленный прямоугольник 82">
              <a:extLst>
                <a:ext uri="{FF2B5EF4-FFF2-40B4-BE49-F238E27FC236}">
                  <a16:creationId xmlns="" xmlns:a16="http://schemas.microsoft.com/office/drawing/2014/main" id="{050FB68E-0A60-06C2-68DA-08084E7FBF0F}"/>
                </a:ext>
              </a:extLst>
            </p:cNvPr>
            <p:cNvSpPr/>
            <p:nvPr/>
          </p:nvSpPr>
          <p:spPr>
            <a:xfrm rot="18876922">
              <a:off x="9330201" y="-301157"/>
              <a:ext cx="1255094" cy="1228322"/>
            </a:xfrm>
            <a:prstGeom prst="roundRect">
              <a:avLst>
                <a:gd name="adj" fmla="val 15465"/>
              </a:avLst>
            </a:prstGeom>
            <a:solidFill>
              <a:srgbClr val="0F1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Box 83">
              <a:extLst>
                <a:ext uri="{FF2B5EF4-FFF2-40B4-BE49-F238E27FC236}">
                  <a16:creationId xmlns="" xmlns:a16="http://schemas.microsoft.com/office/drawing/2014/main" id="{E62AC03C-87E3-BFCB-D153-CE2162A00522}"/>
                </a:ext>
              </a:extLst>
            </p:cNvPr>
            <p:cNvSpPr txBox="1"/>
            <p:nvPr/>
          </p:nvSpPr>
          <p:spPr>
            <a:xfrm>
              <a:off x="9198583" y="150404"/>
              <a:ext cx="1518330" cy="369332"/>
            </a:xfrm>
            <a:prstGeom prst="rect">
              <a:avLst/>
            </a:prstGeom>
            <a:noFill/>
          </p:spPr>
          <p:txBody>
            <a:bodyPr wrap="square" rtlCol="0">
              <a:spAutoFit/>
            </a:bodyPr>
            <a:lstStyle/>
            <a:p>
              <a:pPr algn="ctr"/>
              <a:r>
                <a:rPr lang="ru-RU" spc="-150" dirty="0">
                  <a:solidFill>
                    <a:schemeClr val="bg1"/>
                  </a:solidFill>
                  <a:latin typeface="Arial" panose="020B0604020202020204" pitchFamily="34" charset="0"/>
                  <a:ea typeface="Open Sans Light" pitchFamily="2" charset="0"/>
                  <a:cs typeface="Arial" panose="020B0604020202020204" pitchFamily="34" charset="0"/>
                </a:rPr>
                <a:t>УВАЖЕНИЕ</a:t>
              </a:r>
              <a:endParaRPr lang="ru-RU" sz="3600" spc="-150" dirty="0">
                <a:solidFill>
                  <a:schemeClr val="bg1"/>
                </a:solidFill>
                <a:latin typeface="Arial" panose="020B0604020202020204" pitchFamily="34" charset="0"/>
                <a:ea typeface="Open Sans Light" pitchFamily="2" charset="0"/>
                <a:cs typeface="Arial" panose="020B0604020202020204" pitchFamily="34" charset="0"/>
              </a:endParaRPr>
            </a:p>
          </p:txBody>
        </p:sp>
        <p:sp>
          <p:nvSpPr>
            <p:cNvPr id="65" name="Скругленный прямоугольник 64">
              <a:extLst>
                <a:ext uri="{FF2B5EF4-FFF2-40B4-BE49-F238E27FC236}">
                  <a16:creationId xmlns="" xmlns:a16="http://schemas.microsoft.com/office/drawing/2014/main" id="{FEB7C44A-7672-B450-F7FD-9C5020A57966}"/>
                </a:ext>
              </a:extLst>
            </p:cNvPr>
            <p:cNvSpPr/>
            <p:nvPr/>
          </p:nvSpPr>
          <p:spPr>
            <a:xfrm rot="18876922">
              <a:off x="6090011" y="1286490"/>
              <a:ext cx="1255094" cy="1228322"/>
            </a:xfrm>
            <a:prstGeom prst="roundRect">
              <a:avLst>
                <a:gd name="adj" fmla="val 15465"/>
              </a:avLst>
            </a:prstGeom>
            <a:solidFill>
              <a:srgbClr val="0F1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 xmlns:a16="http://schemas.microsoft.com/office/drawing/2014/main" id="{1035EC06-0B7B-C706-DDA6-AEF3DA425EB6}"/>
                </a:ext>
              </a:extLst>
            </p:cNvPr>
            <p:cNvSpPr txBox="1"/>
            <p:nvPr/>
          </p:nvSpPr>
          <p:spPr>
            <a:xfrm>
              <a:off x="5958393" y="1738051"/>
              <a:ext cx="1518330" cy="369332"/>
            </a:xfrm>
            <a:prstGeom prst="rect">
              <a:avLst/>
            </a:prstGeom>
            <a:noFill/>
          </p:spPr>
          <p:txBody>
            <a:bodyPr wrap="square" rtlCol="0">
              <a:spAutoFit/>
            </a:bodyPr>
            <a:lstStyle/>
            <a:p>
              <a:pPr algn="ctr"/>
              <a:r>
                <a:rPr lang="ru-RU" spc="-150" dirty="0">
                  <a:solidFill>
                    <a:schemeClr val="bg1"/>
                  </a:solidFill>
                  <a:latin typeface="Arial" panose="020B0604020202020204" pitchFamily="34" charset="0"/>
                  <a:ea typeface="Open Sans Light" pitchFamily="2" charset="0"/>
                  <a:cs typeface="Arial" panose="020B0604020202020204" pitchFamily="34" charset="0"/>
                </a:rPr>
                <a:t>ПРОЩЕН	ИЕ</a:t>
              </a:r>
              <a:endParaRPr lang="ru-RU" sz="3600" spc="-150" dirty="0">
                <a:solidFill>
                  <a:schemeClr val="bg1"/>
                </a:solidFill>
                <a:latin typeface="Arial" panose="020B0604020202020204" pitchFamily="34" charset="0"/>
                <a:ea typeface="Open Sans Light" pitchFamily="2" charset="0"/>
                <a:cs typeface="Arial" panose="020B0604020202020204" pitchFamily="34" charset="0"/>
              </a:endParaRPr>
            </a:p>
          </p:txBody>
        </p:sp>
        <p:sp>
          <p:nvSpPr>
            <p:cNvPr id="103" name="Скругленный прямоугольник 102">
              <a:extLst>
                <a:ext uri="{FF2B5EF4-FFF2-40B4-BE49-F238E27FC236}">
                  <a16:creationId xmlns="" xmlns:a16="http://schemas.microsoft.com/office/drawing/2014/main" id="{2CFC6331-6A32-5F76-8BA7-4624DC3CDD5A}"/>
                </a:ext>
              </a:extLst>
            </p:cNvPr>
            <p:cNvSpPr/>
            <p:nvPr/>
          </p:nvSpPr>
          <p:spPr>
            <a:xfrm>
              <a:off x="13528743" y="9219980"/>
              <a:ext cx="5129836" cy="1339996"/>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4" name="Группа 103">
              <a:extLst>
                <a:ext uri="{FF2B5EF4-FFF2-40B4-BE49-F238E27FC236}">
                  <a16:creationId xmlns="" xmlns:a16="http://schemas.microsoft.com/office/drawing/2014/main" id="{33E47CA0-B005-512F-A971-BD388C513453}"/>
                </a:ext>
              </a:extLst>
            </p:cNvPr>
            <p:cNvGrpSpPr/>
            <p:nvPr/>
          </p:nvGrpSpPr>
          <p:grpSpPr>
            <a:xfrm>
              <a:off x="13539863" y="9219980"/>
              <a:ext cx="916240" cy="944292"/>
              <a:chOff x="4869455" y="1410159"/>
              <a:chExt cx="7480453" cy="7709485"/>
            </a:xfrm>
          </p:grpSpPr>
          <p:grpSp>
            <p:nvGrpSpPr>
              <p:cNvPr id="105" name="Группа 104">
                <a:extLst>
                  <a:ext uri="{FF2B5EF4-FFF2-40B4-BE49-F238E27FC236}">
                    <a16:creationId xmlns="" xmlns:a16="http://schemas.microsoft.com/office/drawing/2014/main" id="{46F249F9-3134-A446-1272-F2FBAC2EC833}"/>
                  </a:ext>
                </a:extLst>
              </p:cNvPr>
              <p:cNvGrpSpPr/>
              <p:nvPr/>
            </p:nvGrpSpPr>
            <p:grpSpPr>
              <a:xfrm>
                <a:off x="4869455" y="1410159"/>
                <a:ext cx="7480453" cy="7709485"/>
                <a:chOff x="4869455" y="1410159"/>
                <a:chExt cx="7480453" cy="7709485"/>
              </a:xfrm>
            </p:grpSpPr>
            <p:sp>
              <p:nvSpPr>
                <p:cNvPr id="110" name="Арка 109">
                  <a:extLst>
                    <a:ext uri="{FF2B5EF4-FFF2-40B4-BE49-F238E27FC236}">
                      <a16:creationId xmlns="" xmlns:a16="http://schemas.microsoft.com/office/drawing/2014/main" id="{FB654A72-2A98-1B60-6755-DC6EDEFA8602}"/>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1" name="Арка 110">
                  <a:extLst>
                    <a:ext uri="{FF2B5EF4-FFF2-40B4-BE49-F238E27FC236}">
                      <a16:creationId xmlns="" xmlns:a16="http://schemas.microsoft.com/office/drawing/2014/main" id="{C99BE060-C497-AB78-6B6A-FB9088161AC0}"/>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2" name="Арка 111">
                  <a:extLst>
                    <a:ext uri="{FF2B5EF4-FFF2-40B4-BE49-F238E27FC236}">
                      <a16:creationId xmlns="" xmlns:a16="http://schemas.microsoft.com/office/drawing/2014/main" id="{8FDE16DE-AD0E-39B1-A5F9-A3A1B9283BB6}"/>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3" name="Арка 112">
                  <a:extLst>
                    <a:ext uri="{FF2B5EF4-FFF2-40B4-BE49-F238E27FC236}">
                      <a16:creationId xmlns="" xmlns:a16="http://schemas.microsoft.com/office/drawing/2014/main" id="{B8184837-7C0C-38FE-2842-492C077C460E}"/>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4" name="Арка 113">
                  <a:extLst>
                    <a:ext uri="{FF2B5EF4-FFF2-40B4-BE49-F238E27FC236}">
                      <a16:creationId xmlns="" xmlns:a16="http://schemas.microsoft.com/office/drawing/2014/main" id="{48546D4F-A90E-7C79-9F14-7589862BC91A}"/>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5" name="Овал 114">
                  <a:extLst>
                    <a:ext uri="{FF2B5EF4-FFF2-40B4-BE49-F238E27FC236}">
                      <a16:creationId xmlns="" xmlns:a16="http://schemas.microsoft.com/office/drawing/2014/main" id="{16E61223-4835-CFF6-8F9D-08D84CF49436}"/>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6" name="Скругленный прямоугольник 115">
                  <a:extLst>
                    <a:ext uri="{FF2B5EF4-FFF2-40B4-BE49-F238E27FC236}">
                      <a16:creationId xmlns="" xmlns:a16="http://schemas.microsoft.com/office/drawing/2014/main" id="{569A22CE-84BB-41BF-BB75-BE0D33CA9D6D}"/>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Скругленный прямоугольник 116">
                  <a:extLst>
                    <a:ext uri="{FF2B5EF4-FFF2-40B4-BE49-F238E27FC236}">
                      <a16:creationId xmlns="" xmlns:a16="http://schemas.microsoft.com/office/drawing/2014/main" id="{61E6318D-ABAD-8B90-A3C9-172B704D917A}"/>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6" name="Овал 105">
                <a:extLst>
                  <a:ext uri="{FF2B5EF4-FFF2-40B4-BE49-F238E27FC236}">
                    <a16:creationId xmlns="" xmlns:a16="http://schemas.microsoft.com/office/drawing/2014/main" id="{FC77306E-0A89-4BD4-EC73-0728BCA3FAF1}"/>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7" name="Овал 106">
                <a:extLst>
                  <a:ext uri="{FF2B5EF4-FFF2-40B4-BE49-F238E27FC236}">
                    <a16:creationId xmlns="" xmlns:a16="http://schemas.microsoft.com/office/drawing/2014/main" id="{D85470C1-F1E7-20FA-78A6-952D4E4A614B}"/>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8" name="Овал 107">
                <a:extLst>
                  <a:ext uri="{FF2B5EF4-FFF2-40B4-BE49-F238E27FC236}">
                    <a16:creationId xmlns="" xmlns:a16="http://schemas.microsoft.com/office/drawing/2014/main" id="{40C2A212-71EF-0EB0-B80E-454A840EC404}"/>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9" name="Овал 108">
                <a:extLst>
                  <a:ext uri="{FF2B5EF4-FFF2-40B4-BE49-F238E27FC236}">
                    <a16:creationId xmlns="" xmlns:a16="http://schemas.microsoft.com/office/drawing/2014/main" id="{D363E91E-1854-8A3F-7DA4-B6284E349249}"/>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18" name="TextBox 117">
              <a:extLst>
                <a:ext uri="{FF2B5EF4-FFF2-40B4-BE49-F238E27FC236}">
                  <a16:creationId xmlns="" xmlns:a16="http://schemas.microsoft.com/office/drawing/2014/main" id="{AA8C4B6A-23D9-089D-083F-7B0C37C14D68}"/>
                </a:ext>
              </a:extLst>
            </p:cNvPr>
            <p:cNvSpPr txBox="1"/>
            <p:nvPr/>
          </p:nvSpPr>
          <p:spPr>
            <a:xfrm>
              <a:off x="14262539" y="9219980"/>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119" name="TextBox 118">
              <a:extLst>
                <a:ext uri="{FF2B5EF4-FFF2-40B4-BE49-F238E27FC236}">
                  <a16:creationId xmlns="" xmlns:a16="http://schemas.microsoft.com/office/drawing/2014/main" id="{DCF5B235-8440-12FD-0EBB-A8FB98115F91}"/>
                </a:ext>
              </a:extLst>
            </p:cNvPr>
            <p:cNvSpPr txBox="1"/>
            <p:nvPr/>
          </p:nvSpPr>
          <p:spPr>
            <a:xfrm>
              <a:off x="14397737" y="9889425"/>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120" name="Арка 119">
              <a:extLst>
                <a:ext uri="{FF2B5EF4-FFF2-40B4-BE49-F238E27FC236}">
                  <a16:creationId xmlns="" xmlns:a16="http://schemas.microsoft.com/office/drawing/2014/main" id="{59CAF0BD-361B-4297-C9C0-12D65731C01A}"/>
                </a:ext>
              </a:extLst>
            </p:cNvPr>
            <p:cNvSpPr/>
            <p:nvPr/>
          </p:nvSpPr>
          <p:spPr>
            <a:xfrm flipV="1">
              <a:off x="13355045" y="9057261"/>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1" name="Прямая соединительная линия 120">
              <a:extLst>
                <a:ext uri="{FF2B5EF4-FFF2-40B4-BE49-F238E27FC236}">
                  <a16:creationId xmlns="" xmlns:a16="http://schemas.microsoft.com/office/drawing/2014/main" id="{E06938BE-578B-8966-4ADF-ADF324AC0D8E}"/>
                </a:ext>
              </a:extLst>
            </p:cNvPr>
            <p:cNvCxnSpPr>
              <a:cxnSpLocks/>
            </p:cNvCxnSpPr>
            <p:nvPr/>
          </p:nvCxnSpPr>
          <p:spPr>
            <a:xfrm>
              <a:off x="13382424" y="9607870"/>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a:extLst>
                <a:ext uri="{FF2B5EF4-FFF2-40B4-BE49-F238E27FC236}">
                  <a16:creationId xmlns="" xmlns:a16="http://schemas.microsoft.com/office/drawing/2014/main" id="{313D9A8A-F04C-8CDC-4A12-96016FAB36E6}"/>
                </a:ext>
              </a:extLst>
            </p:cNvPr>
            <p:cNvCxnSpPr>
              <a:cxnSpLocks/>
            </p:cNvCxnSpPr>
            <p:nvPr/>
          </p:nvCxnSpPr>
          <p:spPr>
            <a:xfrm flipH="1">
              <a:off x="13805985" y="9055032"/>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a:extLst>
                <a:ext uri="{FF2B5EF4-FFF2-40B4-BE49-F238E27FC236}">
                  <a16:creationId xmlns="" xmlns:a16="http://schemas.microsoft.com/office/drawing/2014/main" id="{2950785F-E3E6-3855-6DB1-43FF2DA68639}"/>
                </a:ext>
              </a:extLst>
            </p:cNvPr>
            <p:cNvCxnSpPr>
              <a:cxnSpLocks/>
            </p:cNvCxnSpPr>
            <p:nvPr/>
          </p:nvCxnSpPr>
          <p:spPr>
            <a:xfrm flipH="1" flipV="1">
              <a:off x="14963874" y="9055032"/>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sp>
          <p:nvSpPr>
            <p:cNvPr id="124" name="Скругленный прямоугольник 123">
              <a:extLst>
                <a:ext uri="{FF2B5EF4-FFF2-40B4-BE49-F238E27FC236}">
                  <a16:creationId xmlns="" xmlns:a16="http://schemas.microsoft.com/office/drawing/2014/main" id="{86061F6B-D546-241A-BE10-6BE2C8FBD172}"/>
                </a:ext>
              </a:extLst>
            </p:cNvPr>
            <p:cNvSpPr/>
            <p:nvPr/>
          </p:nvSpPr>
          <p:spPr>
            <a:xfrm rot="18876922">
              <a:off x="12372518" y="8707710"/>
              <a:ext cx="693840" cy="679040"/>
            </a:xfrm>
            <a:prstGeom prst="roundRect">
              <a:avLst>
                <a:gd name="adj" fmla="val 15465"/>
              </a:avLst>
            </a:prstGeom>
            <a:solidFill>
              <a:srgbClr val="0F1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40CF1E76-85DB-1B38-B585-9400B6680B7D}"/>
                </a:ext>
              </a:extLst>
            </p:cNvPr>
            <p:cNvSpPr txBox="1"/>
            <p:nvPr/>
          </p:nvSpPr>
          <p:spPr>
            <a:xfrm>
              <a:off x="741089" y="956185"/>
              <a:ext cx="3674789" cy="2585323"/>
            </a:xfrm>
            <a:prstGeom prst="rect">
              <a:avLst/>
            </a:prstGeom>
            <a:noFill/>
          </p:spPr>
          <p:txBody>
            <a:bodyPr wrap="none" rtlCol="0">
              <a:spAutoFit/>
            </a:bodyPr>
            <a:lstStyle/>
            <a:p>
              <a:pPr algn="ctr"/>
              <a:r>
                <a:rPr lang="ru-RU" sz="5400" dirty="0">
                  <a:solidFill>
                    <a:schemeClr val="bg2">
                      <a:lumMod val="25000"/>
                    </a:schemeClr>
                  </a:solidFill>
                </a:rPr>
                <a:t>1 ФИЛЬМ</a:t>
              </a:r>
            </a:p>
            <a:p>
              <a:pPr algn="ctr"/>
              <a:endParaRPr lang="ru-RU" sz="5400" dirty="0">
                <a:solidFill>
                  <a:schemeClr val="bg2">
                    <a:lumMod val="25000"/>
                  </a:schemeClr>
                </a:solidFill>
              </a:endParaRPr>
            </a:p>
            <a:p>
              <a:pPr algn="ctr"/>
              <a:r>
                <a:rPr lang="ru-RU" sz="5400" dirty="0">
                  <a:solidFill>
                    <a:schemeClr val="bg2">
                      <a:lumMod val="25000"/>
                    </a:schemeClr>
                  </a:solidFill>
                </a:rPr>
                <a:t>1 КАЧЕСТВО</a:t>
              </a:r>
            </a:p>
          </p:txBody>
        </p:sp>
        <p:sp>
          <p:nvSpPr>
            <p:cNvPr id="5" name="TextBox 4">
              <a:extLst>
                <a:ext uri="{FF2B5EF4-FFF2-40B4-BE49-F238E27FC236}">
                  <a16:creationId xmlns="" xmlns:a16="http://schemas.microsoft.com/office/drawing/2014/main" id="{D9A47CB4-8214-5027-646B-EA31EC4F6572}"/>
                </a:ext>
              </a:extLst>
            </p:cNvPr>
            <p:cNvSpPr txBox="1"/>
            <p:nvPr/>
          </p:nvSpPr>
          <p:spPr>
            <a:xfrm>
              <a:off x="2194844" y="1608099"/>
              <a:ext cx="771365" cy="1323439"/>
            </a:xfrm>
            <a:prstGeom prst="rect">
              <a:avLst/>
            </a:prstGeom>
            <a:noFill/>
          </p:spPr>
          <p:txBody>
            <a:bodyPr wrap="none" rtlCol="0">
              <a:spAutoFit/>
            </a:bodyPr>
            <a:lstStyle/>
            <a:p>
              <a:r>
                <a:rPr lang="ru-RU" sz="8000" dirty="0">
                  <a:solidFill>
                    <a:schemeClr val="bg2">
                      <a:lumMod val="25000"/>
                    </a:schemeClr>
                  </a:solidFill>
                  <a:latin typeface="Open Sans Light" pitchFamily="2" charset="0"/>
                  <a:ea typeface="Open Sans Light" pitchFamily="2" charset="0"/>
                  <a:cs typeface="Open Sans Light" pitchFamily="2" charset="0"/>
                </a:rPr>
                <a:t>=</a:t>
              </a:r>
            </a:p>
          </p:txBody>
        </p:sp>
      </p:grpSp>
    </p:spTree>
    <p:extLst>
      <p:ext uri="{BB962C8B-B14F-4D97-AF65-F5344CB8AC3E}">
        <p14:creationId xmlns:p14="http://schemas.microsoft.com/office/powerpoint/2010/main" val="109636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B8120406-FE9B-7C95-5337-3D1C28A355BC}"/>
              </a:ext>
            </a:extLst>
          </p:cNvPr>
          <p:cNvGrpSpPr/>
          <p:nvPr/>
        </p:nvGrpSpPr>
        <p:grpSpPr>
          <a:xfrm>
            <a:off x="-61067" y="0"/>
            <a:ext cx="18349067" cy="10647623"/>
            <a:chOff x="-61067" y="0"/>
            <a:chExt cx="18349067" cy="10647623"/>
          </a:xfrm>
        </p:grpSpPr>
        <p:pic>
          <p:nvPicPr>
            <p:cNvPr id="2" name="Рисунок 1">
              <a:extLst>
                <a:ext uri="{FF2B5EF4-FFF2-40B4-BE49-F238E27FC236}">
                  <a16:creationId xmlns="" xmlns:a16="http://schemas.microsoft.com/office/drawing/2014/main" id="{CFA56DFE-3D12-9710-BD73-2BCBFE067064}"/>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4" name="Прямоугольник 3">
              <a:extLst>
                <a:ext uri="{FF2B5EF4-FFF2-40B4-BE49-F238E27FC236}">
                  <a16:creationId xmlns="" xmlns:a16="http://schemas.microsoft.com/office/drawing/2014/main" id="{FC12DF87-A425-DFF3-8DB9-7383AB52C53A}"/>
                </a:ext>
              </a:extLst>
            </p:cNvPr>
            <p:cNvSpPr/>
            <p:nvPr/>
          </p:nvSpPr>
          <p:spPr>
            <a:xfrm>
              <a:off x="-8860" y="0"/>
              <a:ext cx="18288000" cy="10287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 1">
              <a:extLst>
                <a:ext uri="{FF2B5EF4-FFF2-40B4-BE49-F238E27FC236}">
                  <a16:creationId xmlns="" xmlns:a16="http://schemas.microsoft.com/office/drawing/2014/main" id="{F847CAC7-EDA0-C4A2-B50C-056DB61F9BAC}"/>
                </a:ext>
              </a:extLst>
            </p:cNvPr>
            <p:cNvSpPr/>
            <p:nvPr/>
          </p:nvSpPr>
          <p:spPr>
            <a:xfrm>
              <a:off x="1689236" y="153878"/>
              <a:ext cx="14478000" cy="1200150"/>
            </a:xfrm>
            <a:prstGeom prst="rect">
              <a:avLst/>
            </a:prstGeom>
            <a:noFill/>
            <a:ln/>
          </p:spPr>
          <p:txBody>
            <a:bodyPr wrap="square" lIns="0" tIns="0" rIns="0" bIns="0" rtlCol="0" anchor="t"/>
            <a:lstStyle/>
            <a:p>
              <a:pPr algn="ctr">
                <a:spcAft>
                  <a:spcPts val="675"/>
                </a:spcAft>
              </a:pPr>
              <a:r>
                <a:rPr lang="en-US" sz="6600" dirty="0">
                  <a:solidFill>
                    <a:srgbClr val="4472C5"/>
                  </a:solidFill>
                  <a:latin typeface="Open Sans Light" pitchFamily="2" charset="0"/>
                  <a:ea typeface="Open Sans Light" pitchFamily="2" charset="0"/>
                  <a:cs typeface="Open Sans Light" pitchFamily="2" charset="0"/>
                </a:rPr>
                <a:t>Технология </a:t>
              </a:r>
              <a:r>
                <a:rPr lang="en-US" sz="6600" dirty="0" err="1">
                  <a:solidFill>
                    <a:srgbClr val="4472C5"/>
                  </a:solidFill>
                  <a:latin typeface="Open Sans Light" pitchFamily="2" charset="0"/>
                  <a:ea typeface="Open Sans Light" pitchFamily="2" charset="0"/>
                  <a:cs typeface="Open Sans Light" pitchFamily="2" charset="0"/>
                </a:rPr>
                <a:t>проведения</a:t>
              </a:r>
              <a:r>
                <a:rPr lang="en-US" sz="6600" dirty="0">
                  <a:solidFill>
                    <a:srgbClr val="4472C5"/>
                  </a:solidFill>
                  <a:latin typeface="Open Sans Light" pitchFamily="2" charset="0"/>
                  <a:ea typeface="Open Sans Light" pitchFamily="2" charset="0"/>
                  <a:cs typeface="Open Sans Light" pitchFamily="2" charset="0"/>
                </a:rPr>
                <a:t> </a:t>
              </a:r>
              <a:r>
                <a:rPr lang="en-US" sz="6600" dirty="0" err="1">
                  <a:solidFill>
                    <a:srgbClr val="4472C5"/>
                  </a:solidFill>
                  <a:latin typeface="Open Sans Light" pitchFamily="2" charset="0"/>
                  <a:ea typeface="Open Sans Light" pitchFamily="2" charset="0"/>
                  <a:cs typeface="Open Sans Light" pitchFamily="2" charset="0"/>
                </a:rPr>
                <a:t>киноурока</a:t>
              </a:r>
              <a:endParaRPr lang="en-US" sz="6600" dirty="0">
                <a:solidFill>
                  <a:srgbClr val="4472C5"/>
                </a:solidFill>
                <a:latin typeface="Open Sans Light" pitchFamily="2" charset="0"/>
                <a:ea typeface="Open Sans Light" pitchFamily="2" charset="0"/>
                <a:cs typeface="Open Sans Light" pitchFamily="2" charset="0"/>
              </a:endParaRPr>
            </a:p>
          </p:txBody>
        </p:sp>
        <p:sp>
          <p:nvSpPr>
            <p:cNvPr id="31" name="TextBox 30">
              <a:extLst>
                <a:ext uri="{FF2B5EF4-FFF2-40B4-BE49-F238E27FC236}">
                  <a16:creationId xmlns="" xmlns:a16="http://schemas.microsoft.com/office/drawing/2014/main" id="{DC2103DF-4E02-7082-3063-3995DD729D98}"/>
                </a:ext>
              </a:extLst>
            </p:cNvPr>
            <p:cNvSpPr txBox="1"/>
            <p:nvPr/>
          </p:nvSpPr>
          <p:spPr>
            <a:xfrm>
              <a:off x="248346" y="912231"/>
              <a:ext cx="2770310" cy="5386090"/>
            </a:xfrm>
            <a:prstGeom prst="rect">
              <a:avLst/>
            </a:prstGeom>
            <a:noFill/>
            <a:ln>
              <a:noFill/>
            </a:ln>
          </p:spPr>
          <p:txBody>
            <a:bodyPr wrap="none" rtlCol="0">
              <a:spAutoFit/>
            </a:bodyPr>
            <a:lstStyle/>
            <a:p>
              <a:r>
                <a:rPr lang="ru-RU" sz="34400" b="1" dirty="0">
                  <a:ln w="57150">
                    <a:solidFill>
                      <a:schemeClr val="tx1">
                        <a:lumMod val="75000"/>
                        <a:lumOff val="25000"/>
                      </a:schemeClr>
                    </a:solidFill>
                  </a:ln>
                  <a:solidFill>
                    <a:schemeClr val="bg1"/>
                  </a:solidFill>
                  <a:latin typeface="Open Sans ExtraBold" pitchFamily="2" charset="0"/>
                  <a:ea typeface="Open Sans ExtraBold" pitchFamily="2" charset="0"/>
                  <a:cs typeface="Open Sans ExtraBold" pitchFamily="2" charset="0"/>
                </a:rPr>
                <a:t>1</a:t>
              </a:r>
            </a:p>
          </p:txBody>
        </p:sp>
        <p:sp>
          <p:nvSpPr>
            <p:cNvPr id="37" name="Арка 36">
              <a:extLst>
                <a:ext uri="{FF2B5EF4-FFF2-40B4-BE49-F238E27FC236}">
                  <a16:creationId xmlns="" xmlns:a16="http://schemas.microsoft.com/office/drawing/2014/main" id="{3321E21F-41F7-6C4E-902C-8FA379C9086B}"/>
                </a:ext>
              </a:extLst>
            </p:cNvPr>
            <p:cNvSpPr/>
            <p:nvPr/>
          </p:nvSpPr>
          <p:spPr>
            <a:xfrm rot="5400000">
              <a:off x="1579717" y="1503701"/>
              <a:ext cx="4077525" cy="4032192"/>
            </a:xfrm>
            <a:prstGeom prst="blockArc">
              <a:avLst>
                <a:gd name="adj1" fmla="val 9090690"/>
                <a:gd name="adj2" fmla="val 2368717"/>
                <a:gd name="adj3" fmla="val 135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39" name="Прямая соединительная линия 38">
              <a:extLst>
                <a:ext uri="{FF2B5EF4-FFF2-40B4-BE49-F238E27FC236}">
                  <a16:creationId xmlns="" xmlns:a16="http://schemas.microsoft.com/office/drawing/2014/main" id="{5DD2064C-EE9B-5B44-1C4B-C0D7708F8B60}"/>
                </a:ext>
              </a:extLst>
            </p:cNvPr>
            <p:cNvCxnSpPr>
              <a:cxnSpLocks/>
              <a:stCxn id="37" idx="0"/>
            </p:cNvCxnSpPr>
            <p:nvPr/>
          </p:nvCxnSpPr>
          <p:spPr>
            <a:xfrm flipV="1">
              <a:off x="2661529" y="1433204"/>
              <a:ext cx="101175" cy="323266"/>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 xmlns:a16="http://schemas.microsoft.com/office/drawing/2014/main" id="{23EA24FE-95FE-FCE1-8B67-960A62F2A755}"/>
                </a:ext>
              </a:extLst>
            </p:cNvPr>
            <p:cNvCxnSpPr>
              <a:cxnSpLocks/>
            </p:cNvCxnSpPr>
            <p:nvPr/>
          </p:nvCxnSpPr>
          <p:spPr>
            <a:xfrm>
              <a:off x="2656947" y="1772615"/>
              <a:ext cx="370622" cy="26987"/>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Овал 44">
              <a:extLst>
                <a:ext uri="{FF2B5EF4-FFF2-40B4-BE49-F238E27FC236}">
                  <a16:creationId xmlns="" xmlns:a16="http://schemas.microsoft.com/office/drawing/2014/main" id="{778A6CB7-CDD3-CC1F-D013-D3FA4E570BFC}"/>
                </a:ext>
              </a:extLst>
            </p:cNvPr>
            <p:cNvSpPr/>
            <p:nvPr/>
          </p:nvSpPr>
          <p:spPr>
            <a:xfrm>
              <a:off x="2629959" y="1745627"/>
              <a:ext cx="53975" cy="5397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a:extLst>
                <a:ext uri="{FF2B5EF4-FFF2-40B4-BE49-F238E27FC236}">
                  <a16:creationId xmlns="" xmlns:a16="http://schemas.microsoft.com/office/drawing/2014/main" id="{BDF2BECC-3E86-E4E4-6A0C-DCEFD4455901}"/>
                </a:ext>
              </a:extLst>
            </p:cNvPr>
            <p:cNvSpPr/>
            <p:nvPr/>
          </p:nvSpPr>
          <p:spPr>
            <a:xfrm>
              <a:off x="1528271" y="4977797"/>
              <a:ext cx="785973" cy="184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p14="http://schemas.microsoft.com/office/powerpoint/2010/main">
          <mc:Choice Requires="p14">
            <p:contentPart p14:bwMode="auto" r:id="rId3">
              <p14:nvContentPartPr>
                <p14:cNvPr id="56" name="Рукописный ввод 55">
                  <a:extLst>
                    <a:ext uri="{FF2B5EF4-FFF2-40B4-BE49-F238E27FC236}">
                      <a16:creationId xmlns="" xmlns:a16="http://schemas.microsoft.com/office/drawing/2014/main" id="{B73A1B4C-61CE-6245-BE5F-C1A1AE2E3770}"/>
                    </a:ext>
                  </a:extLst>
                </p14:cNvPr>
                <p14:cNvContentPartPr/>
                <p14:nvPr/>
              </p14:nvContentPartPr>
              <p14:xfrm>
                <a:off x="1627022" y="5049418"/>
                <a:ext cx="360" cy="360"/>
              </p14:xfrm>
            </p:contentPart>
          </mc:Choice>
          <mc:Fallback xmlns="">
            <p:pic>
              <p:nvPicPr>
                <p:cNvPr id="56" name="Рукописный ввод 55">
                  <a:extLst>
                    <a:ext uri="{FF2B5EF4-FFF2-40B4-BE49-F238E27FC236}">
                      <a16:creationId xmlns:a16="http://schemas.microsoft.com/office/drawing/2014/main" id="{B73A1B4C-61CE-6245-BE5F-C1A1AE2E3770}"/>
                    </a:ext>
                  </a:extLst>
                </p:cNvPr>
                <p:cNvPicPr/>
                <p:nvPr/>
              </p:nvPicPr>
              <p:blipFill>
                <a:blip r:embed="rId4"/>
                <a:stretch>
                  <a:fillRect/>
                </a:stretch>
              </p:blipFill>
              <p:spPr>
                <a:xfrm>
                  <a:off x="1591022" y="501341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7" name="Рукописный ввод 56">
                  <a:extLst>
                    <a:ext uri="{FF2B5EF4-FFF2-40B4-BE49-F238E27FC236}">
                      <a16:creationId xmlns="" xmlns:a16="http://schemas.microsoft.com/office/drawing/2014/main" id="{55493C8E-736E-0B27-6CF5-B8FA55569D89}"/>
                    </a:ext>
                  </a:extLst>
                </p14:cNvPr>
                <p14:cNvContentPartPr/>
                <p14:nvPr/>
              </p14:nvContentPartPr>
              <p14:xfrm>
                <a:off x="1572302" y="5037898"/>
                <a:ext cx="9000" cy="75960"/>
              </p14:xfrm>
            </p:contentPart>
          </mc:Choice>
          <mc:Fallback xmlns="">
            <p:pic>
              <p:nvPicPr>
                <p:cNvPr id="57" name="Рукописный ввод 56">
                  <a:extLst>
                    <a:ext uri="{FF2B5EF4-FFF2-40B4-BE49-F238E27FC236}">
                      <a16:creationId xmlns:a16="http://schemas.microsoft.com/office/drawing/2014/main" id="{55493C8E-736E-0B27-6CF5-B8FA55569D89}"/>
                    </a:ext>
                  </a:extLst>
                </p:cNvPr>
                <p:cNvPicPr/>
                <p:nvPr/>
              </p:nvPicPr>
              <p:blipFill>
                <a:blip r:embed="rId6"/>
                <a:stretch>
                  <a:fillRect/>
                </a:stretch>
              </p:blipFill>
              <p:spPr>
                <a:xfrm>
                  <a:off x="1536302" y="5001727"/>
                  <a:ext cx="80640" cy="14794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 name="Рукописный ввод 58">
                  <a:extLst>
                    <a:ext uri="{FF2B5EF4-FFF2-40B4-BE49-F238E27FC236}">
                      <a16:creationId xmlns="" xmlns:a16="http://schemas.microsoft.com/office/drawing/2014/main" id="{F2C1CA3B-EB16-DA07-1CD7-CB3B7F115DC8}"/>
                    </a:ext>
                  </a:extLst>
                </p14:cNvPr>
                <p14:cNvContentPartPr/>
                <p14:nvPr/>
              </p14:nvContentPartPr>
              <p14:xfrm>
                <a:off x="2265465" y="5054069"/>
                <a:ext cx="403560" cy="698400"/>
              </p14:xfrm>
            </p:contentPart>
          </mc:Choice>
          <mc:Fallback xmlns="">
            <p:pic>
              <p:nvPicPr>
                <p:cNvPr id="59" name="Рукописный ввод 58">
                  <a:extLst>
                    <a:ext uri="{FF2B5EF4-FFF2-40B4-BE49-F238E27FC236}">
                      <a16:creationId xmlns:a16="http://schemas.microsoft.com/office/drawing/2014/main" id="{F2C1CA3B-EB16-DA07-1CD7-CB3B7F115DC8}"/>
                    </a:ext>
                  </a:extLst>
                </p:cNvPr>
                <p:cNvPicPr/>
                <p:nvPr/>
              </p:nvPicPr>
              <p:blipFill>
                <a:blip r:embed="rId8"/>
                <a:stretch>
                  <a:fillRect/>
                </a:stretch>
              </p:blipFill>
              <p:spPr>
                <a:xfrm>
                  <a:off x="2229433" y="5018069"/>
                  <a:ext cx="475264" cy="770040"/>
                </a:xfrm>
                <a:prstGeom prst="rect">
                  <a:avLst/>
                </a:prstGeom>
              </p:spPr>
            </p:pic>
          </mc:Fallback>
        </mc:AlternateContent>
        <p:grpSp>
          <p:nvGrpSpPr>
            <p:cNvPr id="62" name="Группа 61">
              <a:extLst>
                <a:ext uri="{FF2B5EF4-FFF2-40B4-BE49-F238E27FC236}">
                  <a16:creationId xmlns="" xmlns:a16="http://schemas.microsoft.com/office/drawing/2014/main" id="{D60DE379-13FF-DFF8-2294-39307410D629}"/>
                </a:ext>
              </a:extLst>
            </p:cNvPr>
            <p:cNvGrpSpPr/>
            <p:nvPr/>
          </p:nvGrpSpPr>
          <p:grpSpPr>
            <a:xfrm>
              <a:off x="2270865" y="5047229"/>
              <a:ext cx="8280" cy="17280"/>
              <a:chOff x="2514886" y="7027150"/>
              <a:chExt cx="8280" cy="17280"/>
            </a:xfrm>
          </p:grpSpPr>
          <mc:AlternateContent xmlns:mc="http://schemas.openxmlformats.org/markup-compatibility/2006" xmlns:p14="http://schemas.microsoft.com/office/powerpoint/2010/main">
            <mc:Choice Requires="p14">
              <p:contentPart p14:bwMode="auto" r:id="rId9">
                <p14:nvContentPartPr>
                  <p14:cNvPr id="60" name="Рукописный ввод 59">
                    <a:extLst>
                      <a:ext uri="{FF2B5EF4-FFF2-40B4-BE49-F238E27FC236}">
                        <a16:creationId xmlns="" xmlns:a16="http://schemas.microsoft.com/office/drawing/2014/main" id="{909EEFEC-7512-89BB-EB1B-A2B9268BC42C}"/>
                      </a:ext>
                    </a:extLst>
                  </p14:cNvPr>
                  <p14:cNvContentPartPr/>
                  <p14:nvPr/>
                </p14:nvContentPartPr>
                <p14:xfrm>
                  <a:off x="2514886" y="7027150"/>
                  <a:ext cx="360" cy="360"/>
                </p14:xfrm>
              </p:contentPart>
            </mc:Choice>
            <mc:Fallback xmlns="">
              <p:pic>
                <p:nvPicPr>
                  <p:cNvPr id="60" name="Рукописный ввод 59">
                    <a:extLst>
                      <a:ext uri="{FF2B5EF4-FFF2-40B4-BE49-F238E27FC236}">
                        <a16:creationId xmlns:a16="http://schemas.microsoft.com/office/drawing/2014/main" id="{909EEFEC-7512-89BB-EB1B-A2B9268BC42C}"/>
                      </a:ext>
                    </a:extLst>
                  </p:cNvPr>
                  <p:cNvPicPr/>
                  <p:nvPr/>
                </p:nvPicPr>
                <p:blipFill>
                  <a:blip r:embed="rId10"/>
                  <a:stretch>
                    <a:fillRect/>
                  </a:stretch>
                </p:blipFill>
                <p:spPr>
                  <a:xfrm>
                    <a:off x="2478886" y="69915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 name="Рукописный ввод 60">
                    <a:extLst>
                      <a:ext uri="{FF2B5EF4-FFF2-40B4-BE49-F238E27FC236}">
                        <a16:creationId xmlns="" xmlns:a16="http://schemas.microsoft.com/office/drawing/2014/main" id="{330AEFEE-668E-9130-D696-64D8428BA1FE}"/>
                      </a:ext>
                    </a:extLst>
                  </p14:cNvPr>
                  <p14:cNvContentPartPr/>
                  <p14:nvPr/>
                </p14:nvContentPartPr>
                <p14:xfrm>
                  <a:off x="2522806" y="7044070"/>
                  <a:ext cx="360" cy="360"/>
                </p14:xfrm>
              </p:contentPart>
            </mc:Choice>
            <mc:Fallback xmlns="">
              <p:pic>
                <p:nvPicPr>
                  <p:cNvPr id="61" name="Рукописный ввод 60">
                    <a:extLst>
                      <a:ext uri="{FF2B5EF4-FFF2-40B4-BE49-F238E27FC236}">
                        <a16:creationId xmlns:a16="http://schemas.microsoft.com/office/drawing/2014/main" id="{330AEFEE-668E-9130-D696-64D8428BA1FE}"/>
                      </a:ext>
                    </a:extLst>
                  </p:cNvPr>
                  <p:cNvPicPr/>
                  <p:nvPr/>
                </p:nvPicPr>
                <p:blipFill>
                  <a:blip r:embed="rId10"/>
                  <a:stretch>
                    <a:fillRect/>
                  </a:stretch>
                </p:blipFill>
                <p:spPr>
                  <a:xfrm>
                    <a:off x="2487166" y="7008430"/>
                    <a:ext cx="72000" cy="72000"/>
                  </a:xfrm>
                  <a:prstGeom prst="rect">
                    <a:avLst/>
                  </a:prstGeom>
                </p:spPr>
              </p:pic>
            </mc:Fallback>
          </mc:AlternateContent>
        </p:grpSp>
        <p:sp>
          <p:nvSpPr>
            <p:cNvPr id="64" name="Google Shape;3305;p145">
              <a:extLst>
                <a:ext uri="{FF2B5EF4-FFF2-40B4-BE49-F238E27FC236}">
                  <a16:creationId xmlns="" xmlns:a16="http://schemas.microsoft.com/office/drawing/2014/main" id="{43B9C949-0E3E-9906-32B7-20FDDDE1BE2F}"/>
                </a:ext>
              </a:extLst>
            </p:cNvPr>
            <p:cNvSpPr txBox="1">
              <a:spLocks/>
            </p:cNvSpPr>
            <p:nvPr/>
          </p:nvSpPr>
          <p:spPr>
            <a:xfrm>
              <a:off x="2444361" y="2151473"/>
              <a:ext cx="2736312" cy="584775"/>
            </a:xfrm>
            <a:prstGeom prst="rect">
              <a:avLst/>
            </a:prstGeom>
            <a:noFill/>
            <a:ln w="0">
              <a:noFill/>
            </a:ln>
          </p:spPr>
          <p:txBody>
            <a:bodyPr wrap="square" rtlCol="0">
              <a:spAutoFit/>
            </a:bodyPr>
            <a:lstStyle>
              <a:lvl1pPr>
                <a:defRPr sz="7200" b="1" spc="30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u-RU" sz="3200" spc="0" dirty="0">
                  <a:ln w="12700">
                    <a:noFill/>
                  </a:ln>
                  <a:solidFill>
                    <a:srgbClr val="4472C4"/>
                  </a:solidFill>
                </a:rPr>
                <a:t>ВПЕЧАТЛЕНИЕ</a:t>
              </a:r>
              <a:endParaRPr lang="en" sz="3200" spc="0" dirty="0">
                <a:ln w="12700">
                  <a:noFill/>
                </a:ln>
                <a:solidFill>
                  <a:srgbClr val="4472C4"/>
                </a:solidFill>
              </a:endParaRPr>
            </a:p>
          </p:txBody>
        </p:sp>
        <p:sp>
          <p:nvSpPr>
            <p:cNvPr id="65" name="TextBox 64">
              <a:extLst>
                <a:ext uri="{FF2B5EF4-FFF2-40B4-BE49-F238E27FC236}">
                  <a16:creationId xmlns="" xmlns:a16="http://schemas.microsoft.com/office/drawing/2014/main" id="{111EC297-143A-A6D0-3800-64370125743F}"/>
                </a:ext>
              </a:extLst>
            </p:cNvPr>
            <p:cNvSpPr txBox="1"/>
            <p:nvPr/>
          </p:nvSpPr>
          <p:spPr>
            <a:xfrm>
              <a:off x="2353303" y="2886857"/>
              <a:ext cx="2918427" cy="788229"/>
            </a:xfrm>
            <a:prstGeom prst="rect">
              <a:avLst/>
            </a:prstGeom>
            <a:noFill/>
          </p:spPr>
          <p:txBody>
            <a:bodyPr wrap="square" rtlCol="0">
              <a:spAutoFit/>
            </a:bodyPr>
            <a:lstStyle/>
            <a:p>
              <a:pPr algn="ctr">
                <a:lnSpc>
                  <a:spcPct val="80000"/>
                </a:lnSpc>
              </a:pPr>
              <a:r>
                <a:rPr lang="ru-RU" sz="2800" dirty="0">
                  <a:latin typeface="Open Sans Light" pitchFamily="2" charset="0"/>
                  <a:ea typeface="Open Sans Light" pitchFamily="2" charset="0"/>
                  <a:cs typeface="Open Sans Light" pitchFamily="2" charset="0"/>
                </a:rPr>
                <a:t>через просмотр фильмов</a:t>
              </a:r>
            </a:p>
          </p:txBody>
        </p:sp>
        <p:sp>
          <p:nvSpPr>
            <p:cNvPr id="66" name="TextBox 65">
              <a:extLst>
                <a:ext uri="{FF2B5EF4-FFF2-40B4-BE49-F238E27FC236}">
                  <a16:creationId xmlns="" xmlns:a16="http://schemas.microsoft.com/office/drawing/2014/main" id="{70ADAC3C-E92E-0F62-3755-A196D1443806}"/>
                </a:ext>
              </a:extLst>
            </p:cNvPr>
            <p:cNvSpPr txBox="1"/>
            <p:nvPr/>
          </p:nvSpPr>
          <p:spPr>
            <a:xfrm>
              <a:off x="3729458" y="4876111"/>
              <a:ext cx="2770310" cy="5386090"/>
            </a:xfrm>
            <a:prstGeom prst="rect">
              <a:avLst/>
            </a:prstGeom>
            <a:noFill/>
            <a:ln>
              <a:noFill/>
            </a:ln>
          </p:spPr>
          <p:txBody>
            <a:bodyPr wrap="none" rtlCol="0">
              <a:spAutoFit/>
            </a:bodyPr>
            <a:lstStyle/>
            <a:p>
              <a:r>
                <a:rPr lang="ru-RU" sz="34400" b="1" dirty="0">
                  <a:ln w="57150">
                    <a:solidFill>
                      <a:schemeClr val="tx1">
                        <a:lumMod val="75000"/>
                        <a:lumOff val="25000"/>
                      </a:schemeClr>
                    </a:solidFill>
                  </a:ln>
                  <a:solidFill>
                    <a:schemeClr val="bg1"/>
                  </a:solidFill>
                  <a:latin typeface="Open Sans ExtraBold" pitchFamily="2" charset="0"/>
                  <a:ea typeface="Open Sans ExtraBold" pitchFamily="2" charset="0"/>
                  <a:cs typeface="Open Sans ExtraBold" pitchFamily="2" charset="0"/>
                </a:rPr>
                <a:t>2</a:t>
              </a:r>
            </a:p>
          </p:txBody>
        </p:sp>
        <p:sp>
          <p:nvSpPr>
            <p:cNvPr id="67" name="Арка 66">
              <a:extLst>
                <a:ext uri="{FF2B5EF4-FFF2-40B4-BE49-F238E27FC236}">
                  <a16:creationId xmlns="" xmlns:a16="http://schemas.microsoft.com/office/drawing/2014/main" id="{BDCDBBFC-47A4-F0E1-E4E5-A64EEFD65A4C}"/>
                </a:ext>
              </a:extLst>
            </p:cNvPr>
            <p:cNvSpPr/>
            <p:nvPr/>
          </p:nvSpPr>
          <p:spPr>
            <a:xfrm rot="5400000">
              <a:off x="5434712" y="5432225"/>
              <a:ext cx="4077525" cy="4032192"/>
            </a:xfrm>
            <a:prstGeom prst="blockArc">
              <a:avLst>
                <a:gd name="adj1" fmla="val 9090690"/>
                <a:gd name="adj2" fmla="val 2368717"/>
                <a:gd name="adj3" fmla="val 135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68" name="Прямая соединительная линия 67">
              <a:extLst>
                <a:ext uri="{FF2B5EF4-FFF2-40B4-BE49-F238E27FC236}">
                  <a16:creationId xmlns="" xmlns:a16="http://schemas.microsoft.com/office/drawing/2014/main" id="{9DB9452A-3692-EB17-5B00-CFB7EA020D85}"/>
                </a:ext>
              </a:extLst>
            </p:cNvPr>
            <p:cNvCxnSpPr>
              <a:cxnSpLocks/>
              <a:stCxn id="67" idx="0"/>
            </p:cNvCxnSpPr>
            <p:nvPr/>
          </p:nvCxnSpPr>
          <p:spPr>
            <a:xfrm flipV="1">
              <a:off x="6516524" y="5361728"/>
              <a:ext cx="101175" cy="323266"/>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 xmlns:a16="http://schemas.microsoft.com/office/drawing/2014/main" id="{311966C3-DE3D-6DA0-6F4F-4ABD062D3C7D}"/>
                </a:ext>
              </a:extLst>
            </p:cNvPr>
            <p:cNvCxnSpPr>
              <a:cxnSpLocks/>
            </p:cNvCxnSpPr>
            <p:nvPr/>
          </p:nvCxnSpPr>
          <p:spPr>
            <a:xfrm>
              <a:off x="6511942" y="5701139"/>
              <a:ext cx="370622" cy="26987"/>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Овал 69">
              <a:extLst>
                <a:ext uri="{FF2B5EF4-FFF2-40B4-BE49-F238E27FC236}">
                  <a16:creationId xmlns="" xmlns:a16="http://schemas.microsoft.com/office/drawing/2014/main" id="{0E41B109-AF8E-2C64-F2F6-2FBA38276E9A}"/>
                </a:ext>
              </a:extLst>
            </p:cNvPr>
            <p:cNvSpPr/>
            <p:nvPr/>
          </p:nvSpPr>
          <p:spPr>
            <a:xfrm>
              <a:off x="6484954" y="5674151"/>
              <a:ext cx="53975" cy="5397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Прямоугольник 70">
              <a:extLst>
                <a:ext uri="{FF2B5EF4-FFF2-40B4-BE49-F238E27FC236}">
                  <a16:creationId xmlns="" xmlns:a16="http://schemas.microsoft.com/office/drawing/2014/main" id="{28BCB7C6-EED0-4435-2A22-F0B6D5AB9C19}"/>
                </a:ext>
              </a:extLst>
            </p:cNvPr>
            <p:cNvSpPr/>
            <p:nvPr/>
          </p:nvSpPr>
          <p:spPr>
            <a:xfrm>
              <a:off x="3984813" y="8965959"/>
              <a:ext cx="2189184" cy="120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p14="http://schemas.microsoft.com/office/powerpoint/2010/main">
          <mc:Choice Requires="p14">
            <p:contentPart p14:bwMode="auto" r:id="rId12">
              <p14:nvContentPartPr>
                <p14:cNvPr id="72" name="Рукописный ввод 71">
                  <a:extLst>
                    <a:ext uri="{FF2B5EF4-FFF2-40B4-BE49-F238E27FC236}">
                      <a16:creationId xmlns="" xmlns:a16="http://schemas.microsoft.com/office/drawing/2014/main" id="{BB840D73-16D9-9D37-54E0-B4E708C15179}"/>
                    </a:ext>
                  </a:extLst>
                </p14:cNvPr>
                <p14:cNvContentPartPr/>
                <p14:nvPr/>
              </p14:nvContentPartPr>
              <p14:xfrm>
                <a:off x="5482017" y="8977942"/>
                <a:ext cx="360" cy="360"/>
              </p14:xfrm>
            </p:contentPart>
          </mc:Choice>
          <mc:Fallback xmlns="">
            <p:pic>
              <p:nvPicPr>
                <p:cNvPr id="72" name="Рукописный ввод 71">
                  <a:extLst>
                    <a:ext uri="{FF2B5EF4-FFF2-40B4-BE49-F238E27FC236}">
                      <a16:creationId xmlns:a16="http://schemas.microsoft.com/office/drawing/2014/main" id="{BB840D73-16D9-9D37-54E0-B4E708C15179}"/>
                    </a:ext>
                  </a:extLst>
                </p:cNvPr>
                <p:cNvPicPr/>
                <p:nvPr/>
              </p:nvPicPr>
              <p:blipFill>
                <a:blip r:embed="rId10"/>
                <a:stretch>
                  <a:fillRect/>
                </a:stretch>
              </p:blipFill>
              <p:spPr>
                <a:xfrm>
                  <a:off x="5446017" y="894194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Рукописный ввод 73">
                  <a:extLst>
                    <a:ext uri="{FF2B5EF4-FFF2-40B4-BE49-F238E27FC236}">
                      <a16:creationId xmlns="" xmlns:a16="http://schemas.microsoft.com/office/drawing/2014/main" id="{4CE98B98-BEE0-9D4E-D8A8-ED6F0BE2DFAC}"/>
                    </a:ext>
                  </a:extLst>
                </p14:cNvPr>
                <p14:cNvContentPartPr/>
                <p14:nvPr/>
              </p14:nvContentPartPr>
              <p14:xfrm>
                <a:off x="6120460" y="8982593"/>
                <a:ext cx="403560" cy="698400"/>
              </p14:xfrm>
            </p:contentPart>
          </mc:Choice>
          <mc:Fallback xmlns="">
            <p:pic>
              <p:nvPicPr>
                <p:cNvPr id="74" name="Рукописный ввод 73">
                  <a:extLst>
                    <a:ext uri="{FF2B5EF4-FFF2-40B4-BE49-F238E27FC236}">
                      <a16:creationId xmlns:a16="http://schemas.microsoft.com/office/drawing/2014/main" id="{4CE98B98-BEE0-9D4E-D8A8-ED6F0BE2DFAC}"/>
                    </a:ext>
                  </a:extLst>
                </p:cNvPr>
                <p:cNvPicPr/>
                <p:nvPr/>
              </p:nvPicPr>
              <p:blipFill>
                <a:blip r:embed="rId8"/>
                <a:stretch>
                  <a:fillRect/>
                </a:stretch>
              </p:blipFill>
              <p:spPr>
                <a:xfrm>
                  <a:off x="6084428" y="8946593"/>
                  <a:ext cx="475264" cy="770040"/>
                </a:xfrm>
                <a:prstGeom prst="rect">
                  <a:avLst/>
                </a:prstGeom>
              </p:spPr>
            </p:pic>
          </mc:Fallback>
        </mc:AlternateContent>
        <p:grpSp>
          <p:nvGrpSpPr>
            <p:cNvPr id="75" name="Группа 74">
              <a:extLst>
                <a:ext uri="{FF2B5EF4-FFF2-40B4-BE49-F238E27FC236}">
                  <a16:creationId xmlns="" xmlns:a16="http://schemas.microsoft.com/office/drawing/2014/main" id="{E0C6E2D2-638F-24E0-3B88-79026A1BC5AA}"/>
                </a:ext>
              </a:extLst>
            </p:cNvPr>
            <p:cNvGrpSpPr/>
            <p:nvPr/>
          </p:nvGrpSpPr>
          <p:grpSpPr>
            <a:xfrm>
              <a:off x="6125860" y="8975753"/>
              <a:ext cx="8280" cy="17280"/>
              <a:chOff x="2514886" y="7027150"/>
              <a:chExt cx="8280" cy="17280"/>
            </a:xfrm>
          </p:grpSpPr>
          <mc:AlternateContent xmlns:mc="http://schemas.openxmlformats.org/markup-compatibility/2006" xmlns:p14="http://schemas.microsoft.com/office/powerpoint/2010/main">
            <mc:Choice Requires="p14">
              <p:contentPart p14:bwMode="auto" r:id="rId14">
                <p14:nvContentPartPr>
                  <p14:cNvPr id="76" name="Рукописный ввод 75">
                    <a:extLst>
                      <a:ext uri="{FF2B5EF4-FFF2-40B4-BE49-F238E27FC236}">
                        <a16:creationId xmlns="" xmlns:a16="http://schemas.microsoft.com/office/drawing/2014/main" id="{E36598B8-3796-27EA-A39D-90A96C5B6229}"/>
                      </a:ext>
                    </a:extLst>
                  </p14:cNvPr>
                  <p14:cNvContentPartPr/>
                  <p14:nvPr/>
                </p14:nvContentPartPr>
                <p14:xfrm>
                  <a:off x="2514886" y="7027150"/>
                  <a:ext cx="360" cy="360"/>
                </p14:xfrm>
              </p:contentPart>
            </mc:Choice>
            <mc:Fallback xmlns="">
              <p:pic>
                <p:nvPicPr>
                  <p:cNvPr id="76" name="Рукописный ввод 75">
                    <a:extLst>
                      <a:ext uri="{FF2B5EF4-FFF2-40B4-BE49-F238E27FC236}">
                        <a16:creationId xmlns:a16="http://schemas.microsoft.com/office/drawing/2014/main" id="{E36598B8-3796-27EA-A39D-90A96C5B6229}"/>
                      </a:ext>
                    </a:extLst>
                  </p:cNvPr>
                  <p:cNvPicPr/>
                  <p:nvPr/>
                </p:nvPicPr>
                <p:blipFill>
                  <a:blip r:embed="rId10"/>
                  <a:stretch>
                    <a:fillRect/>
                  </a:stretch>
                </p:blipFill>
                <p:spPr>
                  <a:xfrm>
                    <a:off x="2478886" y="69915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7" name="Рукописный ввод 76">
                    <a:extLst>
                      <a:ext uri="{FF2B5EF4-FFF2-40B4-BE49-F238E27FC236}">
                        <a16:creationId xmlns="" xmlns:a16="http://schemas.microsoft.com/office/drawing/2014/main" id="{CC954C40-F9F0-E5C4-F6DD-BBB23F6818E8}"/>
                      </a:ext>
                    </a:extLst>
                  </p14:cNvPr>
                  <p14:cNvContentPartPr/>
                  <p14:nvPr/>
                </p14:nvContentPartPr>
                <p14:xfrm>
                  <a:off x="2522806" y="7044070"/>
                  <a:ext cx="360" cy="360"/>
                </p14:xfrm>
              </p:contentPart>
            </mc:Choice>
            <mc:Fallback xmlns="">
              <p:pic>
                <p:nvPicPr>
                  <p:cNvPr id="77" name="Рукописный ввод 76">
                    <a:extLst>
                      <a:ext uri="{FF2B5EF4-FFF2-40B4-BE49-F238E27FC236}">
                        <a16:creationId xmlns:a16="http://schemas.microsoft.com/office/drawing/2014/main" id="{CC954C40-F9F0-E5C4-F6DD-BBB23F6818E8}"/>
                      </a:ext>
                    </a:extLst>
                  </p:cNvPr>
                  <p:cNvPicPr/>
                  <p:nvPr/>
                </p:nvPicPr>
                <p:blipFill>
                  <a:blip r:embed="rId10"/>
                  <a:stretch>
                    <a:fillRect/>
                  </a:stretch>
                </p:blipFill>
                <p:spPr>
                  <a:xfrm>
                    <a:off x="2487166" y="7008430"/>
                    <a:ext cx="72000" cy="72000"/>
                  </a:xfrm>
                  <a:prstGeom prst="rect">
                    <a:avLst/>
                  </a:prstGeom>
                </p:spPr>
              </p:pic>
            </mc:Fallback>
          </mc:AlternateContent>
        </p:grpSp>
        <p:sp>
          <p:nvSpPr>
            <p:cNvPr id="78" name="Овал 77">
              <a:extLst>
                <a:ext uri="{FF2B5EF4-FFF2-40B4-BE49-F238E27FC236}">
                  <a16:creationId xmlns="" xmlns:a16="http://schemas.microsoft.com/office/drawing/2014/main" id="{60DC714B-801B-4D7A-8D53-5C9E335C3C5A}"/>
                </a:ext>
              </a:extLst>
            </p:cNvPr>
            <p:cNvSpPr/>
            <p:nvPr/>
          </p:nvSpPr>
          <p:spPr>
            <a:xfrm>
              <a:off x="3909445" y="8991145"/>
              <a:ext cx="89498" cy="89498"/>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Google Shape;3305;p145">
              <a:extLst>
                <a:ext uri="{FF2B5EF4-FFF2-40B4-BE49-F238E27FC236}">
                  <a16:creationId xmlns="" xmlns:a16="http://schemas.microsoft.com/office/drawing/2014/main" id="{EB92DD82-E087-0C48-63B7-399C3AF3C1E7}"/>
                </a:ext>
              </a:extLst>
            </p:cNvPr>
            <p:cNvSpPr txBox="1">
              <a:spLocks/>
            </p:cNvSpPr>
            <p:nvPr/>
          </p:nvSpPr>
          <p:spPr>
            <a:xfrm>
              <a:off x="6176176" y="6139945"/>
              <a:ext cx="2918427" cy="584775"/>
            </a:xfrm>
            <a:prstGeom prst="rect">
              <a:avLst/>
            </a:prstGeom>
            <a:noFill/>
            <a:ln w="0">
              <a:noFill/>
            </a:ln>
          </p:spPr>
          <p:txBody>
            <a:bodyPr wrap="square" rtlCol="0">
              <a:spAutoFit/>
            </a:bodyPr>
            <a:lstStyle>
              <a:lvl1pPr>
                <a:defRPr sz="7200" b="1" spc="30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u-RU" sz="3200" spc="0" dirty="0">
                  <a:ln w="12700">
                    <a:noFill/>
                  </a:ln>
                  <a:solidFill>
                    <a:srgbClr val="4472C4"/>
                  </a:solidFill>
                </a:rPr>
                <a:t>ОСМЫСЛЕНИЕ</a:t>
              </a:r>
              <a:endParaRPr lang="en" sz="3200" spc="0" dirty="0">
                <a:ln w="12700">
                  <a:noFill/>
                </a:ln>
                <a:solidFill>
                  <a:srgbClr val="4472C4"/>
                </a:solidFill>
              </a:endParaRPr>
            </a:p>
          </p:txBody>
        </p:sp>
        <p:sp>
          <p:nvSpPr>
            <p:cNvPr id="80" name="TextBox 79">
              <a:extLst>
                <a:ext uri="{FF2B5EF4-FFF2-40B4-BE49-F238E27FC236}">
                  <a16:creationId xmlns="" xmlns:a16="http://schemas.microsoft.com/office/drawing/2014/main" id="{DAE57D4D-1FE7-3823-DFE9-ED86083D6886}"/>
                </a:ext>
              </a:extLst>
            </p:cNvPr>
            <p:cNvSpPr txBox="1"/>
            <p:nvPr/>
          </p:nvSpPr>
          <p:spPr>
            <a:xfrm>
              <a:off x="6155210" y="6615159"/>
              <a:ext cx="2918427" cy="1132939"/>
            </a:xfrm>
            <a:prstGeom prst="rect">
              <a:avLst/>
            </a:prstGeom>
            <a:noFill/>
          </p:spPr>
          <p:txBody>
            <a:bodyPr wrap="square" rtlCol="0">
              <a:spAutoFit/>
            </a:bodyPr>
            <a:lstStyle>
              <a:lvl1pPr algn="ctr">
                <a:lnSpc>
                  <a:spcPct val="80000"/>
                </a:lnSpc>
                <a:defRPr sz="2800">
                  <a:latin typeface="Open Sans Light" pitchFamily="2" charset="0"/>
                  <a:ea typeface="Open Sans Light" pitchFamily="2" charset="0"/>
                  <a:cs typeface="Open Sans Light" pitchFamily="2" charset="0"/>
                </a:defRPr>
              </a:lvl1pPr>
            </a:lstStyle>
            <a:p>
              <a:r>
                <a:rPr lang="ru-RU" dirty="0"/>
                <a:t>через обсуждение</a:t>
              </a:r>
            </a:p>
            <a:p>
              <a:r>
                <a:rPr lang="ru-RU" dirty="0"/>
                <a:t>в классе</a:t>
              </a:r>
            </a:p>
          </p:txBody>
        </p:sp>
        <p:sp>
          <p:nvSpPr>
            <p:cNvPr id="81" name="Прямоугольник 80">
              <a:extLst>
                <a:ext uri="{FF2B5EF4-FFF2-40B4-BE49-F238E27FC236}">
                  <a16:creationId xmlns="" xmlns:a16="http://schemas.microsoft.com/office/drawing/2014/main" id="{29C8167F-6111-7E74-BC1B-F0875ED06238}"/>
                </a:ext>
              </a:extLst>
            </p:cNvPr>
            <p:cNvSpPr/>
            <p:nvPr/>
          </p:nvSpPr>
          <p:spPr>
            <a:xfrm>
              <a:off x="4074311" y="8953637"/>
              <a:ext cx="1731898" cy="727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Box 81">
              <a:extLst>
                <a:ext uri="{FF2B5EF4-FFF2-40B4-BE49-F238E27FC236}">
                  <a16:creationId xmlns="" xmlns:a16="http://schemas.microsoft.com/office/drawing/2014/main" id="{655A4137-E07A-0A2D-CF15-81856BE3FF52}"/>
                </a:ext>
              </a:extLst>
            </p:cNvPr>
            <p:cNvSpPr txBox="1"/>
            <p:nvPr/>
          </p:nvSpPr>
          <p:spPr>
            <a:xfrm>
              <a:off x="8687245" y="814365"/>
              <a:ext cx="2770310" cy="5386090"/>
            </a:xfrm>
            <a:prstGeom prst="rect">
              <a:avLst/>
            </a:prstGeom>
            <a:noFill/>
            <a:ln>
              <a:noFill/>
            </a:ln>
          </p:spPr>
          <p:txBody>
            <a:bodyPr wrap="none" rtlCol="0">
              <a:spAutoFit/>
            </a:bodyPr>
            <a:lstStyle/>
            <a:p>
              <a:r>
                <a:rPr lang="ru-RU" sz="34400" b="1" dirty="0">
                  <a:ln w="57150">
                    <a:solidFill>
                      <a:schemeClr val="tx1">
                        <a:lumMod val="75000"/>
                        <a:lumOff val="25000"/>
                      </a:schemeClr>
                    </a:solidFill>
                  </a:ln>
                  <a:solidFill>
                    <a:schemeClr val="bg1"/>
                  </a:solidFill>
                  <a:latin typeface="Open Sans ExtraBold" pitchFamily="2" charset="0"/>
                  <a:ea typeface="Open Sans ExtraBold" pitchFamily="2" charset="0"/>
                  <a:cs typeface="Open Sans ExtraBold" pitchFamily="2" charset="0"/>
                </a:rPr>
                <a:t>3</a:t>
              </a:r>
            </a:p>
          </p:txBody>
        </p:sp>
        <p:sp>
          <p:nvSpPr>
            <p:cNvPr id="83" name="Арка 82">
              <a:extLst>
                <a:ext uri="{FF2B5EF4-FFF2-40B4-BE49-F238E27FC236}">
                  <a16:creationId xmlns="" xmlns:a16="http://schemas.microsoft.com/office/drawing/2014/main" id="{AE58F15D-EAFF-57C7-8C69-47D79DB7F761}"/>
                </a:ext>
              </a:extLst>
            </p:cNvPr>
            <p:cNvSpPr/>
            <p:nvPr/>
          </p:nvSpPr>
          <p:spPr>
            <a:xfrm rot="5400000">
              <a:off x="10069583" y="1455871"/>
              <a:ext cx="4077525" cy="4032192"/>
            </a:xfrm>
            <a:prstGeom prst="blockArc">
              <a:avLst>
                <a:gd name="adj1" fmla="val 9090690"/>
                <a:gd name="adj2" fmla="val 2744598"/>
                <a:gd name="adj3" fmla="val 1576"/>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84" name="Прямая соединительная линия 83">
              <a:extLst>
                <a:ext uri="{FF2B5EF4-FFF2-40B4-BE49-F238E27FC236}">
                  <a16:creationId xmlns="" xmlns:a16="http://schemas.microsoft.com/office/drawing/2014/main" id="{002B893E-69DE-2E2A-A257-89430D93B712}"/>
                </a:ext>
              </a:extLst>
            </p:cNvPr>
            <p:cNvCxnSpPr>
              <a:cxnSpLocks/>
              <a:stCxn id="83" idx="0"/>
            </p:cNvCxnSpPr>
            <p:nvPr/>
          </p:nvCxnSpPr>
          <p:spPr>
            <a:xfrm flipV="1">
              <a:off x="11153540" y="1385374"/>
              <a:ext cx="99030" cy="327218"/>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 xmlns:a16="http://schemas.microsoft.com/office/drawing/2014/main" id="{02856C03-A37A-3B6B-52E5-4197BB8F384E}"/>
                </a:ext>
              </a:extLst>
            </p:cNvPr>
            <p:cNvCxnSpPr>
              <a:cxnSpLocks/>
            </p:cNvCxnSpPr>
            <p:nvPr/>
          </p:nvCxnSpPr>
          <p:spPr>
            <a:xfrm>
              <a:off x="11146813" y="1724785"/>
              <a:ext cx="370622" cy="26987"/>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6" name="Овал 85">
              <a:extLst>
                <a:ext uri="{FF2B5EF4-FFF2-40B4-BE49-F238E27FC236}">
                  <a16:creationId xmlns="" xmlns:a16="http://schemas.microsoft.com/office/drawing/2014/main" id="{E413AED9-EFBE-D812-0B23-9897FEE6B86E}"/>
                </a:ext>
              </a:extLst>
            </p:cNvPr>
            <p:cNvSpPr/>
            <p:nvPr/>
          </p:nvSpPr>
          <p:spPr>
            <a:xfrm>
              <a:off x="11119825" y="1697797"/>
              <a:ext cx="53975" cy="5397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Google Shape;3305;p145">
              <a:extLst>
                <a:ext uri="{FF2B5EF4-FFF2-40B4-BE49-F238E27FC236}">
                  <a16:creationId xmlns="" xmlns:a16="http://schemas.microsoft.com/office/drawing/2014/main" id="{3AD7D570-D8F2-1596-8D93-ECA3DEB59E5B}"/>
                </a:ext>
              </a:extLst>
            </p:cNvPr>
            <p:cNvSpPr txBox="1">
              <a:spLocks/>
            </p:cNvSpPr>
            <p:nvPr/>
          </p:nvSpPr>
          <p:spPr>
            <a:xfrm>
              <a:off x="10918060" y="2060507"/>
              <a:ext cx="2918426" cy="584775"/>
            </a:xfrm>
            <a:prstGeom prst="rect">
              <a:avLst/>
            </a:prstGeom>
            <a:noFill/>
            <a:ln w="0">
              <a:noFill/>
            </a:ln>
          </p:spPr>
          <p:txBody>
            <a:bodyPr wrap="square" rtlCol="0">
              <a:spAutoFit/>
            </a:bodyPr>
            <a:lstStyle>
              <a:lvl1pPr>
                <a:defRPr sz="7200" b="1" spc="30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u-RU" sz="3200" spc="0" dirty="0">
                  <a:ln w="12700">
                    <a:noFill/>
                  </a:ln>
                  <a:solidFill>
                    <a:srgbClr val="4472C4"/>
                  </a:solidFill>
                </a:rPr>
                <a:t>ПРИМЕНЕНИЕ</a:t>
              </a:r>
              <a:endParaRPr lang="en" sz="3200" spc="0" dirty="0">
                <a:ln w="12700">
                  <a:noFill/>
                </a:ln>
                <a:solidFill>
                  <a:srgbClr val="4472C4"/>
                </a:solidFill>
              </a:endParaRPr>
            </a:p>
          </p:txBody>
        </p:sp>
        <p:sp>
          <p:nvSpPr>
            <p:cNvPr id="95" name="TextBox 94">
              <a:extLst>
                <a:ext uri="{FF2B5EF4-FFF2-40B4-BE49-F238E27FC236}">
                  <a16:creationId xmlns="" xmlns:a16="http://schemas.microsoft.com/office/drawing/2014/main" id="{E1D43ECB-A862-E0C1-7E77-3DDEC01A8E2B}"/>
                </a:ext>
              </a:extLst>
            </p:cNvPr>
            <p:cNvSpPr txBox="1"/>
            <p:nvPr/>
          </p:nvSpPr>
          <p:spPr>
            <a:xfrm>
              <a:off x="10967321" y="2633769"/>
              <a:ext cx="2918427" cy="1477649"/>
            </a:xfrm>
            <a:prstGeom prst="rect">
              <a:avLst/>
            </a:prstGeom>
            <a:noFill/>
          </p:spPr>
          <p:txBody>
            <a:bodyPr wrap="square" rtlCol="0">
              <a:spAutoFit/>
            </a:bodyPr>
            <a:lstStyle>
              <a:lvl1pPr algn="ctr">
                <a:lnSpc>
                  <a:spcPct val="80000"/>
                </a:lnSpc>
                <a:defRPr sz="2800">
                  <a:latin typeface="Open Sans Light" pitchFamily="2" charset="0"/>
                  <a:ea typeface="Open Sans Light" pitchFamily="2" charset="0"/>
                  <a:cs typeface="Open Sans Light" pitchFamily="2" charset="0"/>
                </a:defRPr>
              </a:lvl1pPr>
            </a:lstStyle>
            <a:p>
              <a:r>
                <a:rPr lang="ru-RU" dirty="0"/>
                <a:t>через участие</a:t>
              </a:r>
            </a:p>
            <a:p>
              <a:r>
                <a:rPr lang="ru-RU" dirty="0"/>
                <a:t>в общественно-полезной деятельности</a:t>
              </a:r>
            </a:p>
          </p:txBody>
        </p:sp>
        <p:sp>
          <p:nvSpPr>
            <p:cNvPr id="112" name="TextBox 111">
              <a:extLst>
                <a:ext uri="{FF2B5EF4-FFF2-40B4-BE49-F238E27FC236}">
                  <a16:creationId xmlns="" xmlns:a16="http://schemas.microsoft.com/office/drawing/2014/main" id="{B515DEFB-EE48-8EF9-4907-2AD45E8DBE62}"/>
                </a:ext>
              </a:extLst>
            </p:cNvPr>
            <p:cNvSpPr txBox="1"/>
            <p:nvPr/>
          </p:nvSpPr>
          <p:spPr>
            <a:xfrm>
              <a:off x="11066176" y="5079485"/>
              <a:ext cx="2770310" cy="5386090"/>
            </a:xfrm>
            <a:prstGeom prst="rect">
              <a:avLst/>
            </a:prstGeom>
            <a:noFill/>
            <a:ln>
              <a:noFill/>
            </a:ln>
          </p:spPr>
          <p:txBody>
            <a:bodyPr wrap="none" rtlCol="0">
              <a:spAutoFit/>
            </a:bodyPr>
            <a:lstStyle/>
            <a:p>
              <a:r>
                <a:rPr lang="ru-RU" sz="34400" b="1" dirty="0">
                  <a:ln w="57150">
                    <a:solidFill>
                      <a:schemeClr val="tx1">
                        <a:lumMod val="75000"/>
                        <a:lumOff val="25000"/>
                      </a:schemeClr>
                    </a:solidFill>
                  </a:ln>
                  <a:solidFill>
                    <a:schemeClr val="bg1"/>
                  </a:solidFill>
                  <a:latin typeface="Open Sans ExtraBold" pitchFamily="2" charset="0"/>
                  <a:ea typeface="Open Sans ExtraBold" pitchFamily="2" charset="0"/>
                  <a:cs typeface="Open Sans ExtraBold" pitchFamily="2" charset="0"/>
                </a:rPr>
                <a:t>4</a:t>
              </a:r>
            </a:p>
          </p:txBody>
        </p:sp>
        <p:sp>
          <p:nvSpPr>
            <p:cNvPr id="113" name="Арка 112">
              <a:extLst>
                <a:ext uri="{FF2B5EF4-FFF2-40B4-BE49-F238E27FC236}">
                  <a16:creationId xmlns="" xmlns:a16="http://schemas.microsoft.com/office/drawing/2014/main" id="{22F0C046-8C73-C0A5-01AF-B7E842EF2BF8}"/>
                </a:ext>
              </a:extLst>
            </p:cNvPr>
            <p:cNvSpPr/>
            <p:nvPr/>
          </p:nvSpPr>
          <p:spPr>
            <a:xfrm rot="5400000">
              <a:off x="13636223" y="5154467"/>
              <a:ext cx="4077525" cy="4032192"/>
            </a:xfrm>
            <a:prstGeom prst="blockArc">
              <a:avLst>
                <a:gd name="adj1" fmla="val 9090690"/>
                <a:gd name="adj2" fmla="val 2368717"/>
                <a:gd name="adj3" fmla="val 135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14" name="Прямая соединительная линия 113">
              <a:extLst>
                <a:ext uri="{FF2B5EF4-FFF2-40B4-BE49-F238E27FC236}">
                  <a16:creationId xmlns="" xmlns:a16="http://schemas.microsoft.com/office/drawing/2014/main" id="{7C666643-AF0B-2E37-E9A7-CFB9856C337C}"/>
                </a:ext>
              </a:extLst>
            </p:cNvPr>
            <p:cNvCxnSpPr>
              <a:cxnSpLocks/>
              <a:stCxn id="113" idx="0"/>
            </p:cNvCxnSpPr>
            <p:nvPr/>
          </p:nvCxnSpPr>
          <p:spPr>
            <a:xfrm flipV="1">
              <a:off x="14718035" y="5083970"/>
              <a:ext cx="101175" cy="323266"/>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6">
              <p14:nvContentPartPr>
                <p14:cNvPr id="118" name="Рукописный ввод 117">
                  <a:extLst>
                    <a:ext uri="{FF2B5EF4-FFF2-40B4-BE49-F238E27FC236}">
                      <a16:creationId xmlns="" xmlns:a16="http://schemas.microsoft.com/office/drawing/2014/main" id="{9527F105-0283-00DF-701E-2C3184E21062}"/>
                    </a:ext>
                  </a:extLst>
                </p14:cNvPr>
                <p14:cNvContentPartPr/>
                <p14:nvPr/>
              </p14:nvContentPartPr>
              <p14:xfrm>
                <a:off x="14010572" y="8977943"/>
                <a:ext cx="360" cy="360"/>
              </p14:xfrm>
            </p:contentPart>
          </mc:Choice>
          <mc:Fallback xmlns="">
            <p:pic>
              <p:nvPicPr>
                <p:cNvPr id="118" name="Рукописный ввод 117">
                  <a:extLst>
                    <a:ext uri="{FF2B5EF4-FFF2-40B4-BE49-F238E27FC236}">
                      <a16:creationId xmlns:a16="http://schemas.microsoft.com/office/drawing/2014/main" id="{9527F105-0283-00DF-701E-2C3184E21062}"/>
                    </a:ext>
                  </a:extLst>
                </p:cNvPr>
                <p:cNvPicPr/>
                <p:nvPr/>
              </p:nvPicPr>
              <p:blipFill>
                <a:blip r:embed="rId10"/>
                <a:stretch>
                  <a:fillRect/>
                </a:stretch>
              </p:blipFill>
              <p:spPr>
                <a:xfrm>
                  <a:off x="13974572" y="89419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9" name="Рукописный ввод 118">
                  <a:extLst>
                    <a:ext uri="{FF2B5EF4-FFF2-40B4-BE49-F238E27FC236}">
                      <a16:creationId xmlns="" xmlns:a16="http://schemas.microsoft.com/office/drawing/2014/main" id="{17B2BBAF-5699-3E9B-B278-4E9F6C2E8EDD}"/>
                    </a:ext>
                  </a:extLst>
                </p14:cNvPr>
                <p14:cNvContentPartPr/>
                <p14:nvPr/>
              </p14:nvContentPartPr>
              <p14:xfrm>
                <a:off x="14649015" y="8982594"/>
                <a:ext cx="403560" cy="698400"/>
              </p14:xfrm>
            </p:contentPart>
          </mc:Choice>
          <mc:Fallback xmlns="">
            <p:pic>
              <p:nvPicPr>
                <p:cNvPr id="119" name="Рукописный ввод 118">
                  <a:extLst>
                    <a:ext uri="{FF2B5EF4-FFF2-40B4-BE49-F238E27FC236}">
                      <a16:creationId xmlns:a16="http://schemas.microsoft.com/office/drawing/2014/main" id="{17B2BBAF-5699-3E9B-B278-4E9F6C2E8EDD}"/>
                    </a:ext>
                  </a:extLst>
                </p:cNvPr>
                <p:cNvPicPr/>
                <p:nvPr/>
              </p:nvPicPr>
              <p:blipFill>
                <a:blip r:embed="rId8"/>
                <a:stretch>
                  <a:fillRect/>
                </a:stretch>
              </p:blipFill>
              <p:spPr>
                <a:xfrm>
                  <a:off x="14612983" y="8946594"/>
                  <a:ext cx="475264" cy="770040"/>
                </a:xfrm>
                <a:prstGeom prst="rect">
                  <a:avLst/>
                </a:prstGeom>
              </p:spPr>
            </p:pic>
          </mc:Fallback>
        </mc:AlternateContent>
        <p:grpSp>
          <p:nvGrpSpPr>
            <p:cNvPr id="120" name="Группа 119">
              <a:extLst>
                <a:ext uri="{FF2B5EF4-FFF2-40B4-BE49-F238E27FC236}">
                  <a16:creationId xmlns="" xmlns:a16="http://schemas.microsoft.com/office/drawing/2014/main" id="{6E9CC824-E421-181C-8A0A-A05B6B70B7E4}"/>
                </a:ext>
              </a:extLst>
            </p:cNvPr>
            <p:cNvGrpSpPr/>
            <p:nvPr/>
          </p:nvGrpSpPr>
          <p:grpSpPr>
            <a:xfrm>
              <a:off x="14654415" y="8975754"/>
              <a:ext cx="8280" cy="17280"/>
              <a:chOff x="2514886" y="7027150"/>
              <a:chExt cx="8280" cy="17280"/>
            </a:xfrm>
          </p:grpSpPr>
          <mc:AlternateContent xmlns:mc="http://schemas.openxmlformats.org/markup-compatibility/2006" xmlns:p14="http://schemas.microsoft.com/office/powerpoint/2010/main">
            <mc:Choice Requires="p14">
              <p:contentPart p14:bwMode="auto" r:id="rId18">
                <p14:nvContentPartPr>
                  <p14:cNvPr id="121" name="Рукописный ввод 120">
                    <a:extLst>
                      <a:ext uri="{FF2B5EF4-FFF2-40B4-BE49-F238E27FC236}">
                        <a16:creationId xmlns="" xmlns:a16="http://schemas.microsoft.com/office/drawing/2014/main" id="{6E2D813C-538F-1056-9410-869DD1C82F31}"/>
                      </a:ext>
                    </a:extLst>
                  </p14:cNvPr>
                  <p14:cNvContentPartPr/>
                  <p14:nvPr/>
                </p14:nvContentPartPr>
                <p14:xfrm>
                  <a:off x="2514886" y="7027150"/>
                  <a:ext cx="360" cy="360"/>
                </p14:xfrm>
              </p:contentPart>
            </mc:Choice>
            <mc:Fallback xmlns="">
              <p:pic>
                <p:nvPicPr>
                  <p:cNvPr id="121" name="Рукописный ввод 120">
                    <a:extLst>
                      <a:ext uri="{FF2B5EF4-FFF2-40B4-BE49-F238E27FC236}">
                        <a16:creationId xmlns:a16="http://schemas.microsoft.com/office/drawing/2014/main" id="{6E2D813C-538F-1056-9410-869DD1C82F31}"/>
                      </a:ext>
                    </a:extLst>
                  </p:cNvPr>
                  <p:cNvPicPr/>
                  <p:nvPr/>
                </p:nvPicPr>
                <p:blipFill>
                  <a:blip r:embed="rId10"/>
                  <a:stretch>
                    <a:fillRect/>
                  </a:stretch>
                </p:blipFill>
                <p:spPr>
                  <a:xfrm>
                    <a:off x="2478886" y="699151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2" name="Рукописный ввод 121">
                    <a:extLst>
                      <a:ext uri="{FF2B5EF4-FFF2-40B4-BE49-F238E27FC236}">
                        <a16:creationId xmlns="" xmlns:a16="http://schemas.microsoft.com/office/drawing/2014/main" id="{1D3F09B6-121E-D111-999B-0CAF761BCB40}"/>
                      </a:ext>
                    </a:extLst>
                  </p14:cNvPr>
                  <p14:cNvContentPartPr/>
                  <p14:nvPr/>
                </p14:nvContentPartPr>
                <p14:xfrm>
                  <a:off x="2522806" y="7044070"/>
                  <a:ext cx="360" cy="360"/>
                </p14:xfrm>
              </p:contentPart>
            </mc:Choice>
            <mc:Fallback xmlns="">
              <p:pic>
                <p:nvPicPr>
                  <p:cNvPr id="122" name="Рукописный ввод 121">
                    <a:extLst>
                      <a:ext uri="{FF2B5EF4-FFF2-40B4-BE49-F238E27FC236}">
                        <a16:creationId xmlns:a16="http://schemas.microsoft.com/office/drawing/2014/main" id="{1D3F09B6-121E-D111-999B-0CAF761BCB40}"/>
                      </a:ext>
                    </a:extLst>
                  </p:cNvPr>
                  <p:cNvPicPr/>
                  <p:nvPr/>
                </p:nvPicPr>
                <p:blipFill>
                  <a:blip r:embed="rId10"/>
                  <a:stretch>
                    <a:fillRect/>
                  </a:stretch>
                </p:blipFill>
                <p:spPr>
                  <a:xfrm>
                    <a:off x="2487166" y="7008430"/>
                    <a:ext cx="72000" cy="72000"/>
                  </a:xfrm>
                  <a:prstGeom prst="rect">
                    <a:avLst/>
                  </a:prstGeom>
                </p:spPr>
              </p:pic>
            </mc:Fallback>
          </mc:AlternateContent>
        </p:grpSp>
        <p:sp>
          <p:nvSpPr>
            <p:cNvPr id="123" name="Google Shape;3305;p145">
              <a:extLst>
                <a:ext uri="{FF2B5EF4-FFF2-40B4-BE49-F238E27FC236}">
                  <a16:creationId xmlns="" xmlns:a16="http://schemas.microsoft.com/office/drawing/2014/main" id="{F8F13A01-9B2A-9DF2-3659-67F3EE539931}"/>
                </a:ext>
              </a:extLst>
            </p:cNvPr>
            <p:cNvSpPr txBox="1">
              <a:spLocks/>
            </p:cNvSpPr>
            <p:nvPr/>
          </p:nvSpPr>
          <p:spPr>
            <a:xfrm>
              <a:off x="14772655" y="6139944"/>
              <a:ext cx="2918427" cy="584775"/>
            </a:xfrm>
            <a:prstGeom prst="rect">
              <a:avLst/>
            </a:prstGeom>
            <a:noFill/>
            <a:ln w="0">
              <a:noFill/>
            </a:ln>
          </p:spPr>
          <p:txBody>
            <a:bodyPr wrap="square" rtlCol="0">
              <a:spAutoFit/>
            </a:bodyPr>
            <a:lstStyle>
              <a:lvl1pPr>
                <a:defRPr sz="7200" b="1" spc="300">
                  <a:ln w="12700">
                    <a:solidFill>
                      <a:schemeClr val="tx1">
                        <a:lumMod val="75000"/>
                        <a:lumOff val="25000"/>
                      </a:schemeClr>
                    </a:solidFill>
                  </a:ln>
                  <a:solidFill>
                    <a:schemeClr val="tx1">
                      <a:lumMod val="75000"/>
                      <a:lumOff val="25000"/>
                    </a:schemeClr>
                  </a:solidFill>
                  <a:ea typeface="Verdana" panose="020B0604030504040204" pitchFamily="34" charset="0"/>
                  <a:cs typeface="Baloo Bhaijaan" panose="03080902040302020200" pitchFamily="66"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ru-RU" sz="3200" spc="0" dirty="0">
                  <a:ln w="12700">
                    <a:noFill/>
                  </a:ln>
                  <a:solidFill>
                    <a:srgbClr val="4472C4"/>
                  </a:solidFill>
                </a:rPr>
                <a:t>ПРИЗНАНИЕ</a:t>
              </a:r>
              <a:endParaRPr lang="en" sz="3200" spc="0" dirty="0">
                <a:ln w="12700">
                  <a:noFill/>
                </a:ln>
                <a:solidFill>
                  <a:srgbClr val="4472C4"/>
                </a:solidFill>
              </a:endParaRPr>
            </a:p>
          </p:txBody>
        </p:sp>
        <p:sp>
          <p:nvSpPr>
            <p:cNvPr id="124" name="TextBox 123">
              <a:extLst>
                <a:ext uri="{FF2B5EF4-FFF2-40B4-BE49-F238E27FC236}">
                  <a16:creationId xmlns="" xmlns:a16="http://schemas.microsoft.com/office/drawing/2014/main" id="{68E58CE9-84A8-5BDB-AB38-A974BDFECF52}"/>
                </a:ext>
              </a:extLst>
            </p:cNvPr>
            <p:cNvSpPr txBox="1"/>
            <p:nvPr/>
          </p:nvSpPr>
          <p:spPr>
            <a:xfrm>
              <a:off x="14812015" y="6659095"/>
              <a:ext cx="2918427" cy="1815882"/>
            </a:xfrm>
            <a:prstGeom prst="rect">
              <a:avLst/>
            </a:prstGeom>
            <a:noFill/>
          </p:spPr>
          <p:txBody>
            <a:bodyPr wrap="square" rtlCol="0">
              <a:spAutoFit/>
            </a:bodyPr>
            <a:lstStyle>
              <a:lvl1pPr algn="ctr">
                <a:lnSpc>
                  <a:spcPct val="80000"/>
                </a:lnSpc>
                <a:defRPr sz="2800">
                  <a:latin typeface="Open Sans Light" pitchFamily="2" charset="0"/>
                  <a:ea typeface="Open Sans Light" pitchFamily="2" charset="0"/>
                  <a:cs typeface="Open Sans Light" pitchFamily="2" charset="0"/>
                </a:defRPr>
              </a:lvl1pPr>
            </a:lstStyle>
            <a:p>
              <a:r>
                <a:rPr lang="ru-RU" dirty="0" smtClean="0"/>
                <a:t>Через положительные результаты и одобрения общества</a:t>
              </a:r>
              <a:endParaRPr lang="ru-RU" dirty="0"/>
            </a:p>
          </p:txBody>
        </p:sp>
        <p:sp>
          <p:nvSpPr>
            <p:cNvPr id="131" name="Арка 130">
              <a:extLst>
                <a:ext uri="{FF2B5EF4-FFF2-40B4-BE49-F238E27FC236}">
                  <a16:creationId xmlns="" xmlns:a16="http://schemas.microsoft.com/office/drawing/2014/main" id="{941CF222-9180-A7BA-9A76-EB9714DF587E}"/>
                </a:ext>
              </a:extLst>
            </p:cNvPr>
            <p:cNvSpPr/>
            <p:nvPr/>
          </p:nvSpPr>
          <p:spPr>
            <a:xfrm rot="10800000">
              <a:off x="8809653" y="4429194"/>
              <a:ext cx="2051159" cy="634954"/>
            </a:xfrm>
            <a:prstGeom prst="blockArc">
              <a:avLst>
                <a:gd name="adj1" fmla="val 11540644"/>
                <a:gd name="adj2" fmla="val 21198520"/>
                <a:gd name="adj3" fmla="val 278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mc:AlternateContent xmlns:mc="http://schemas.openxmlformats.org/markup-compatibility/2006" xmlns:p14="http://schemas.microsoft.com/office/powerpoint/2010/main">
          <mc:Choice Requires="p14">
            <p:contentPart p14:bwMode="auto" r:id="rId20">
              <p14:nvContentPartPr>
                <p14:cNvPr id="133" name="Рукописный ввод 132">
                  <a:extLst>
                    <a:ext uri="{FF2B5EF4-FFF2-40B4-BE49-F238E27FC236}">
                      <a16:creationId xmlns="" xmlns:a16="http://schemas.microsoft.com/office/drawing/2014/main" id="{3E5987B8-0817-DA56-1544-924638A14EF7}"/>
                    </a:ext>
                  </a:extLst>
                </p14:cNvPr>
                <p14:cNvContentPartPr/>
                <p14:nvPr/>
              </p14:nvContentPartPr>
              <p14:xfrm>
                <a:off x="10458883" y="4889071"/>
                <a:ext cx="113760" cy="360"/>
              </p14:xfrm>
            </p:contentPart>
          </mc:Choice>
          <mc:Fallback xmlns="">
            <p:pic>
              <p:nvPicPr>
                <p:cNvPr id="133" name="Рукописный ввод 132">
                  <a:extLst>
                    <a:ext uri="{FF2B5EF4-FFF2-40B4-BE49-F238E27FC236}">
                      <a16:creationId xmlns:a16="http://schemas.microsoft.com/office/drawing/2014/main" id="{3E5987B8-0817-DA56-1544-924638A14EF7}"/>
                    </a:ext>
                  </a:extLst>
                </p:cNvPr>
                <p:cNvPicPr/>
                <p:nvPr/>
              </p:nvPicPr>
              <p:blipFill>
                <a:blip r:embed="rId21"/>
                <a:stretch>
                  <a:fillRect/>
                </a:stretch>
              </p:blipFill>
              <p:spPr>
                <a:xfrm>
                  <a:off x="10422883" y="4853071"/>
                  <a:ext cx="185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8" name="Рукописный ввод 137">
                  <a:extLst>
                    <a:ext uri="{FF2B5EF4-FFF2-40B4-BE49-F238E27FC236}">
                      <a16:creationId xmlns="" xmlns:a16="http://schemas.microsoft.com/office/drawing/2014/main" id="{6074938F-0E9E-45BE-197A-AB8AB252863F}"/>
                    </a:ext>
                  </a:extLst>
                </p14:cNvPr>
                <p14:cNvContentPartPr/>
                <p14:nvPr/>
              </p14:nvContentPartPr>
              <p14:xfrm>
                <a:off x="10607464" y="4846031"/>
                <a:ext cx="40680" cy="69480"/>
              </p14:xfrm>
            </p:contentPart>
          </mc:Choice>
          <mc:Fallback xmlns="">
            <p:pic>
              <p:nvPicPr>
                <p:cNvPr id="138" name="Рукописный ввод 137">
                  <a:extLst>
                    <a:ext uri="{FF2B5EF4-FFF2-40B4-BE49-F238E27FC236}">
                      <a16:creationId xmlns:a16="http://schemas.microsoft.com/office/drawing/2014/main" id="{6074938F-0E9E-45BE-197A-AB8AB252863F}"/>
                    </a:ext>
                  </a:extLst>
                </p:cNvPr>
                <p:cNvPicPr/>
                <p:nvPr/>
              </p:nvPicPr>
              <p:blipFill>
                <a:blip r:embed="rId23"/>
                <a:stretch>
                  <a:fillRect/>
                </a:stretch>
              </p:blipFill>
              <p:spPr>
                <a:xfrm>
                  <a:off x="10598464" y="4837031"/>
                  <a:ext cx="5832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9" name="Рукописный ввод 138">
                  <a:extLst>
                    <a:ext uri="{FF2B5EF4-FFF2-40B4-BE49-F238E27FC236}">
                      <a16:creationId xmlns="" xmlns:a16="http://schemas.microsoft.com/office/drawing/2014/main" id="{A70803F2-BC44-E88D-537B-52993C282EE4}"/>
                    </a:ext>
                  </a:extLst>
                </p14:cNvPr>
                <p14:cNvContentPartPr/>
                <p14:nvPr/>
              </p14:nvContentPartPr>
              <p14:xfrm>
                <a:off x="8980829" y="4834600"/>
                <a:ext cx="20160" cy="17640"/>
              </p14:xfrm>
            </p:contentPart>
          </mc:Choice>
          <mc:Fallback xmlns="">
            <p:pic>
              <p:nvPicPr>
                <p:cNvPr id="139" name="Рукописный ввод 138">
                  <a:extLst>
                    <a:ext uri="{FF2B5EF4-FFF2-40B4-BE49-F238E27FC236}">
                      <a16:creationId xmlns:a16="http://schemas.microsoft.com/office/drawing/2014/main" id="{A70803F2-BC44-E88D-537B-52993C282EE4}"/>
                    </a:ext>
                  </a:extLst>
                </p:cNvPr>
                <p:cNvPicPr/>
                <p:nvPr/>
              </p:nvPicPr>
              <p:blipFill>
                <a:blip r:embed="rId25"/>
                <a:stretch>
                  <a:fillRect/>
                </a:stretch>
              </p:blipFill>
              <p:spPr>
                <a:xfrm>
                  <a:off x="8971829" y="4825600"/>
                  <a:ext cx="37800" cy="35280"/>
                </a:xfrm>
                <a:prstGeom prst="rect">
                  <a:avLst/>
                </a:prstGeom>
              </p:spPr>
            </p:pic>
          </mc:Fallback>
        </mc:AlternateContent>
        <p:pic>
          <p:nvPicPr>
            <p:cNvPr id="143" name="Рисунок 142" descr="Кубок">
              <a:extLst>
                <a:ext uri="{FF2B5EF4-FFF2-40B4-BE49-F238E27FC236}">
                  <a16:creationId xmlns="" xmlns:a16="http://schemas.microsoft.com/office/drawing/2014/main" id="{F3E2DA8A-7035-B17B-7A90-F72B64923836}"/>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14157580" y="7448321"/>
              <a:ext cx="1386072" cy="1386072"/>
            </a:xfrm>
            <a:prstGeom prst="rect">
              <a:avLst/>
            </a:prstGeom>
          </p:spPr>
        </p:pic>
        <p:pic>
          <p:nvPicPr>
            <p:cNvPr id="145" name="Рисунок 144" descr="Собрание">
              <a:extLst>
                <a:ext uri="{FF2B5EF4-FFF2-40B4-BE49-F238E27FC236}">
                  <a16:creationId xmlns="" xmlns:a16="http://schemas.microsoft.com/office/drawing/2014/main" id="{6E11D5D8-A71E-97E4-5D6C-7D519A0C7459}"/>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a:off x="6730506" y="7537655"/>
              <a:ext cx="1721506" cy="1721506"/>
            </a:xfrm>
            <a:prstGeom prst="rect">
              <a:avLst/>
            </a:prstGeom>
          </p:spPr>
        </p:pic>
        <p:pic>
          <p:nvPicPr>
            <p:cNvPr id="149" name="Рисунок 148" descr="Видеокамера">
              <a:extLst>
                <a:ext uri="{FF2B5EF4-FFF2-40B4-BE49-F238E27FC236}">
                  <a16:creationId xmlns="" xmlns:a16="http://schemas.microsoft.com/office/drawing/2014/main" id="{E58EA140-F8B5-C0BE-7FBD-67127B7BDC4B}"/>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2951533" y="3555959"/>
              <a:ext cx="1680537" cy="1680537"/>
            </a:xfrm>
            <a:prstGeom prst="rect">
              <a:avLst/>
            </a:prstGeom>
          </p:spPr>
        </p:pic>
        <p:pic>
          <p:nvPicPr>
            <p:cNvPr id="151" name="Рисунок 150" descr="Ракета">
              <a:extLst>
                <a:ext uri="{FF2B5EF4-FFF2-40B4-BE49-F238E27FC236}">
                  <a16:creationId xmlns="" xmlns:a16="http://schemas.microsoft.com/office/drawing/2014/main" id="{B3A15B94-DCA1-86D1-624E-728EC6DECA23}"/>
                </a:ext>
              </a:extLst>
            </p:cNvPr>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11614045" y="4026137"/>
              <a:ext cx="1335591" cy="1335591"/>
            </a:xfrm>
            <a:prstGeom prst="rect">
              <a:avLst/>
            </a:prstGeom>
          </p:spPr>
        </p:pic>
        <p:pic>
          <p:nvPicPr>
            <p:cNvPr id="141" name="Рисунок 140" descr="Звезда">
              <a:extLst>
                <a:ext uri="{FF2B5EF4-FFF2-40B4-BE49-F238E27FC236}">
                  <a16:creationId xmlns="" xmlns:a16="http://schemas.microsoft.com/office/drawing/2014/main" id="{95C4C272-DAD1-3A43-C115-3521DBDC83C4}"/>
                </a:ext>
              </a:extLst>
            </p:cNvPr>
            <p:cNvPicPr>
              <a:picLocks noChangeAspect="1"/>
            </p:cNvPicPr>
            <p:nvPr/>
          </p:nvPicPr>
          <p:blipFill>
            <a:blip r:embed="rId34">
              <a:extLst>
                <a:ext uri="{96DAC541-7B7A-43D3-8B79-37D633B846F1}">
                  <asvg:svgBlip xmlns="" xmlns:asvg="http://schemas.microsoft.com/office/drawing/2016/SVG/main" r:embed="rId35"/>
                </a:ext>
              </a:extLst>
            </a:blip>
            <a:stretch>
              <a:fillRect/>
            </a:stretch>
          </p:blipFill>
          <p:spPr>
            <a:xfrm>
              <a:off x="14649015" y="7798000"/>
              <a:ext cx="522230" cy="522230"/>
            </a:xfrm>
            <a:prstGeom prst="rect">
              <a:avLst/>
            </a:prstGeom>
          </p:spPr>
        </p:pic>
        <p:sp>
          <p:nvSpPr>
            <p:cNvPr id="173" name="Скругленный прямоугольник 172">
              <a:extLst>
                <a:ext uri="{FF2B5EF4-FFF2-40B4-BE49-F238E27FC236}">
                  <a16:creationId xmlns="" xmlns:a16="http://schemas.microsoft.com/office/drawing/2014/main" id="{EF57A9A6-893C-85D6-DAB5-3D0BB0CE1584}"/>
                </a:ext>
              </a:extLst>
            </p:cNvPr>
            <p:cNvSpPr/>
            <p:nvPr/>
          </p:nvSpPr>
          <p:spPr>
            <a:xfrm>
              <a:off x="-61067" y="9249036"/>
              <a:ext cx="4759257" cy="1398587"/>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4" name="Группа 173">
              <a:extLst>
                <a:ext uri="{FF2B5EF4-FFF2-40B4-BE49-F238E27FC236}">
                  <a16:creationId xmlns="" xmlns:a16="http://schemas.microsoft.com/office/drawing/2014/main" id="{E65F93E1-22F4-A4A0-2972-31B6B25A408E}"/>
                </a:ext>
              </a:extLst>
            </p:cNvPr>
            <p:cNvGrpSpPr/>
            <p:nvPr/>
          </p:nvGrpSpPr>
          <p:grpSpPr>
            <a:xfrm>
              <a:off x="-50202" y="9249036"/>
              <a:ext cx="916240" cy="944292"/>
              <a:chOff x="4869455" y="1410159"/>
              <a:chExt cx="7480453" cy="7709485"/>
            </a:xfrm>
          </p:grpSpPr>
          <p:grpSp>
            <p:nvGrpSpPr>
              <p:cNvPr id="175" name="Группа 174">
                <a:extLst>
                  <a:ext uri="{FF2B5EF4-FFF2-40B4-BE49-F238E27FC236}">
                    <a16:creationId xmlns="" xmlns:a16="http://schemas.microsoft.com/office/drawing/2014/main" id="{9624063A-918D-6ADA-3465-7E29D4F2EEC6}"/>
                  </a:ext>
                </a:extLst>
              </p:cNvPr>
              <p:cNvGrpSpPr/>
              <p:nvPr/>
            </p:nvGrpSpPr>
            <p:grpSpPr>
              <a:xfrm>
                <a:off x="4869455" y="1410159"/>
                <a:ext cx="7480453" cy="7709485"/>
                <a:chOff x="4869455" y="1410159"/>
                <a:chExt cx="7480453" cy="7709485"/>
              </a:xfrm>
            </p:grpSpPr>
            <p:sp>
              <p:nvSpPr>
                <p:cNvPr id="180" name="Арка 179">
                  <a:extLst>
                    <a:ext uri="{FF2B5EF4-FFF2-40B4-BE49-F238E27FC236}">
                      <a16:creationId xmlns="" xmlns:a16="http://schemas.microsoft.com/office/drawing/2014/main" id="{2DA3EBFB-8C5B-E6B7-C81C-7FC4456AD1AC}"/>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1" name="Арка 180">
                  <a:extLst>
                    <a:ext uri="{FF2B5EF4-FFF2-40B4-BE49-F238E27FC236}">
                      <a16:creationId xmlns="" xmlns:a16="http://schemas.microsoft.com/office/drawing/2014/main" id="{9080ED1D-F23F-F805-10C4-45914D1A51DC}"/>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2" name="Арка 181">
                  <a:extLst>
                    <a:ext uri="{FF2B5EF4-FFF2-40B4-BE49-F238E27FC236}">
                      <a16:creationId xmlns="" xmlns:a16="http://schemas.microsoft.com/office/drawing/2014/main" id="{F76F1A50-2E96-F4B3-61D2-C868DFB44850}"/>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3" name="Арка 182">
                  <a:extLst>
                    <a:ext uri="{FF2B5EF4-FFF2-40B4-BE49-F238E27FC236}">
                      <a16:creationId xmlns="" xmlns:a16="http://schemas.microsoft.com/office/drawing/2014/main" id="{DC25E11D-D4CC-B689-AA11-044DE6A66970}"/>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4" name="Арка 183">
                  <a:extLst>
                    <a:ext uri="{FF2B5EF4-FFF2-40B4-BE49-F238E27FC236}">
                      <a16:creationId xmlns="" xmlns:a16="http://schemas.microsoft.com/office/drawing/2014/main" id="{1D0D13EF-512C-BE68-417C-D9D32AB9AC1E}"/>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5" name="Овал 184">
                  <a:extLst>
                    <a:ext uri="{FF2B5EF4-FFF2-40B4-BE49-F238E27FC236}">
                      <a16:creationId xmlns="" xmlns:a16="http://schemas.microsoft.com/office/drawing/2014/main" id="{6AFD4B64-42B9-0E38-48F3-891122D4D438}"/>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6" name="Скругленный прямоугольник 185">
                  <a:extLst>
                    <a:ext uri="{FF2B5EF4-FFF2-40B4-BE49-F238E27FC236}">
                      <a16:creationId xmlns="" xmlns:a16="http://schemas.microsoft.com/office/drawing/2014/main" id="{C2ACE88B-E339-AD5B-66FC-C65761FDC24A}"/>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7" name="Скругленный прямоугольник 186">
                  <a:extLst>
                    <a:ext uri="{FF2B5EF4-FFF2-40B4-BE49-F238E27FC236}">
                      <a16:creationId xmlns="" xmlns:a16="http://schemas.microsoft.com/office/drawing/2014/main" id="{647B4656-FA46-03C6-DBA6-F3548F4B8F3F}"/>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6" name="Овал 175">
                <a:extLst>
                  <a:ext uri="{FF2B5EF4-FFF2-40B4-BE49-F238E27FC236}">
                    <a16:creationId xmlns="" xmlns:a16="http://schemas.microsoft.com/office/drawing/2014/main" id="{7451D4DF-AD9B-EB27-C3FF-E6B51DB5515A}"/>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7" name="Овал 176">
                <a:extLst>
                  <a:ext uri="{FF2B5EF4-FFF2-40B4-BE49-F238E27FC236}">
                    <a16:creationId xmlns="" xmlns:a16="http://schemas.microsoft.com/office/drawing/2014/main" id="{135A6E74-A854-B8F4-546C-C67D2293BFF5}"/>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8" name="Овал 177">
                <a:extLst>
                  <a:ext uri="{FF2B5EF4-FFF2-40B4-BE49-F238E27FC236}">
                    <a16:creationId xmlns="" xmlns:a16="http://schemas.microsoft.com/office/drawing/2014/main" id="{D56ED7C2-3C1B-BB2F-A71D-FCA3374F1F39}"/>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9" name="Овал 178">
                <a:extLst>
                  <a:ext uri="{FF2B5EF4-FFF2-40B4-BE49-F238E27FC236}">
                    <a16:creationId xmlns="" xmlns:a16="http://schemas.microsoft.com/office/drawing/2014/main" id="{65C8BD42-8510-E73F-F3D1-298E5A3E9E6A}"/>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188" name="TextBox 187">
              <a:extLst>
                <a:ext uri="{FF2B5EF4-FFF2-40B4-BE49-F238E27FC236}">
                  <a16:creationId xmlns="" xmlns:a16="http://schemas.microsoft.com/office/drawing/2014/main" id="{C12A078D-24C3-594D-E34B-E958DDB7855D}"/>
                </a:ext>
              </a:extLst>
            </p:cNvPr>
            <p:cNvSpPr txBox="1"/>
            <p:nvPr/>
          </p:nvSpPr>
          <p:spPr>
            <a:xfrm>
              <a:off x="672474" y="9249036"/>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189" name="TextBox 188">
              <a:extLst>
                <a:ext uri="{FF2B5EF4-FFF2-40B4-BE49-F238E27FC236}">
                  <a16:creationId xmlns="" xmlns:a16="http://schemas.microsoft.com/office/drawing/2014/main" id="{70E7684D-4A24-4C3F-C82B-106ADCF9FAEF}"/>
                </a:ext>
              </a:extLst>
            </p:cNvPr>
            <p:cNvSpPr txBox="1"/>
            <p:nvPr/>
          </p:nvSpPr>
          <p:spPr>
            <a:xfrm>
              <a:off x="807672" y="9918481"/>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190" name="Арка 189">
              <a:extLst>
                <a:ext uri="{FF2B5EF4-FFF2-40B4-BE49-F238E27FC236}">
                  <a16:creationId xmlns="" xmlns:a16="http://schemas.microsoft.com/office/drawing/2014/main" id="{05004C48-A750-5BCC-AF5C-65A7E64BAD46}"/>
                </a:ext>
              </a:extLst>
            </p:cNvPr>
            <p:cNvSpPr/>
            <p:nvPr/>
          </p:nvSpPr>
          <p:spPr>
            <a:xfrm flipH="1" flipV="1">
              <a:off x="4178593" y="9144545"/>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91" name="Прямая соединительная линия 190">
              <a:extLst>
                <a:ext uri="{FF2B5EF4-FFF2-40B4-BE49-F238E27FC236}">
                  <a16:creationId xmlns="" xmlns:a16="http://schemas.microsoft.com/office/drawing/2014/main" id="{6EE870D3-48C9-8ADA-6C94-C75C089792CE}"/>
                </a:ext>
              </a:extLst>
            </p:cNvPr>
            <p:cNvCxnSpPr>
              <a:cxnSpLocks/>
            </p:cNvCxnSpPr>
            <p:nvPr/>
          </p:nvCxnSpPr>
          <p:spPr>
            <a:xfrm>
              <a:off x="4804050" y="9602430"/>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193" name="Прямая соединительная линия 192">
              <a:extLst>
                <a:ext uri="{FF2B5EF4-FFF2-40B4-BE49-F238E27FC236}">
                  <a16:creationId xmlns="" xmlns:a16="http://schemas.microsoft.com/office/drawing/2014/main" id="{482AC007-3D0B-27E4-8832-1FC6C02E5B78}"/>
                </a:ext>
              </a:extLst>
            </p:cNvPr>
            <p:cNvCxnSpPr>
              <a:cxnSpLocks/>
            </p:cNvCxnSpPr>
            <p:nvPr/>
          </p:nvCxnSpPr>
          <p:spPr>
            <a:xfrm flipH="1">
              <a:off x="-17720" y="9154421"/>
              <a:ext cx="2709619"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194" name="Прямая соединительная линия 193">
              <a:extLst>
                <a:ext uri="{FF2B5EF4-FFF2-40B4-BE49-F238E27FC236}">
                  <a16:creationId xmlns="" xmlns:a16="http://schemas.microsoft.com/office/drawing/2014/main" id="{7A4E233F-C8B5-AE75-75F4-DFAB1FE17E4C}"/>
                </a:ext>
              </a:extLst>
            </p:cNvPr>
            <p:cNvCxnSpPr>
              <a:cxnSpLocks/>
            </p:cNvCxnSpPr>
            <p:nvPr/>
          </p:nvCxnSpPr>
          <p:spPr>
            <a:xfrm flipH="1">
              <a:off x="2893400" y="9154313"/>
              <a:ext cx="1450157"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3509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0B52CAF9-7660-B06C-D398-29D4B8F2EE8D}"/>
              </a:ext>
            </a:extLst>
          </p:cNvPr>
          <p:cNvGrpSpPr/>
          <p:nvPr/>
        </p:nvGrpSpPr>
        <p:grpSpPr>
          <a:xfrm>
            <a:off x="143578" y="-283221"/>
            <a:ext cx="18532549" cy="10570221"/>
            <a:chOff x="0" y="-283221"/>
            <a:chExt cx="18532549" cy="10570221"/>
          </a:xfrm>
        </p:grpSpPr>
        <p:pic>
          <p:nvPicPr>
            <p:cNvPr id="2" name="Рисунок 1">
              <a:extLst>
                <a:ext uri="{FF2B5EF4-FFF2-40B4-BE49-F238E27FC236}">
                  <a16:creationId xmlns="" xmlns:a16="http://schemas.microsoft.com/office/drawing/2014/main" id="{4CCC9B21-549F-3723-AE9D-8A9232C72039}"/>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88" name="Скругленный прямоугольник 87">
              <a:extLst>
                <a:ext uri="{FF2B5EF4-FFF2-40B4-BE49-F238E27FC236}">
                  <a16:creationId xmlns="" xmlns:a16="http://schemas.microsoft.com/office/drawing/2014/main" id="{C11620C8-77D3-CD3A-D8B4-BEC12F77E415}"/>
                </a:ext>
              </a:extLst>
            </p:cNvPr>
            <p:cNvSpPr/>
            <p:nvPr/>
          </p:nvSpPr>
          <p:spPr>
            <a:xfrm>
              <a:off x="13263613" y="-283221"/>
              <a:ext cx="5227543" cy="156966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 xmlns:a16="http://schemas.microsoft.com/office/drawing/2014/main" id="{D0CD06FA-B9E5-6171-9830-58915C481A47}"/>
                </a:ext>
              </a:extLst>
            </p:cNvPr>
            <p:cNvGrpSpPr/>
            <p:nvPr/>
          </p:nvGrpSpPr>
          <p:grpSpPr>
            <a:xfrm>
              <a:off x="13370196" y="79274"/>
              <a:ext cx="916240" cy="944292"/>
              <a:chOff x="4869455" y="1410159"/>
              <a:chExt cx="7480453" cy="7709485"/>
            </a:xfrm>
          </p:grpSpPr>
          <p:grpSp>
            <p:nvGrpSpPr>
              <p:cNvPr id="7" name="Группа 6">
                <a:extLst>
                  <a:ext uri="{FF2B5EF4-FFF2-40B4-BE49-F238E27FC236}">
                    <a16:creationId xmlns="" xmlns:a16="http://schemas.microsoft.com/office/drawing/2014/main" id="{DC16EACA-DBA4-FF26-38AE-57902FF7A420}"/>
                  </a:ext>
                </a:extLst>
              </p:cNvPr>
              <p:cNvGrpSpPr/>
              <p:nvPr/>
            </p:nvGrpSpPr>
            <p:grpSpPr>
              <a:xfrm>
                <a:off x="4869455" y="1410159"/>
                <a:ext cx="7480453" cy="7709485"/>
                <a:chOff x="4869455" y="1410159"/>
                <a:chExt cx="7480453" cy="7709485"/>
              </a:xfrm>
            </p:grpSpPr>
            <p:sp>
              <p:nvSpPr>
                <p:cNvPr id="12" name="Арка 11">
                  <a:extLst>
                    <a:ext uri="{FF2B5EF4-FFF2-40B4-BE49-F238E27FC236}">
                      <a16:creationId xmlns="" xmlns:a16="http://schemas.microsoft.com/office/drawing/2014/main" id="{B74FC1CF-430F-82FE-2E5E-F14012B99642}"/>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Арка 12">
                  <a:extLst>
                    <a:ext uri="{FF2B5EF4-FFF2-40B4-BE49-F238E27FC236}">
                      <a16:creationId xmlns="" xmlns:a16="http://schemas.microsoft.com/office/drawing/2014/main" id="{6E1FEDE1-CC31-B168-D342-288DD9ED32F5}"/>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Арка 13">
                  <a:extLst>
                    <a:ext uri="{FF2B5EF4-FFF2-40B4-BE49-F238E27FC236}">
                      <a16:creationId xmlns="" xmlns:a16="http://schemas.microsoft.com/office/drawing/2014/main" id="{C8EC3FC2-FB61-4DDB-5648-879AF192136C}"/>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Арка 14">
                  <a:extLst>
                    <a:ext uri="{FF2B5EF4-FFF2-40B4-BE49-F238E27FC236}">
                      <a16:creationId xmlns="" xmlns:a16="http://schemas.microsoft.com/office/drawing/2014/main" id="{6C94972C-D071-41DB-5373-F2059E2F1126}"/>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Арка 15">
                  <a:extLst>
                    <a:ext uri="{FF2B5EF4-FFF2-40B4-BE49-F238E27FC236}">
                      <a16:creationId xmlns="" xmlns:a16="http://schemas.microsoft.com/office/drawing/2014/main" id="{7F61DA7D-1A80-9BD9-8752-86E2F4053ED0}"/>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Овал 16">
                  <a:extLst>
                    <a:ext uri="{FF2B5EF4-FFF2-40B4-BE49-F238E27FC236}">
                      <a16:creationId xmlns="" xmlns:a16="http://schemas.microsoft.com/office/drawing/2014/main" id="{5A0A7950-11AC-83BD-FE81-990CFC3A10EB}"/>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 xmlns:a16="http://schemas.microsoft.com/office/drawing/2014/main" id="{78BDF084-B701-87F8-E9F5-2B667611F874}"/>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a:extLst>
                    <a:ext uri="{FF2B5EF4-FFF2-40B4-BE49-F238E27FC236}">
                      <a16:creationId xmlns="" xmlns:a16="http://schemas.microsoft.com/office/drawing/2014/main" id="{975DCCEB-7A2F-3629-2188-DAB9D96A8FEB}"/>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Овал 7">
                <a:extLst>
                  <a:ext uri="{FF2B5EF4-FFF2-40B4-BE49-F238E27FC236}">
                    <a16:creationId xmlns="" xmlns:a16="http://schemas.microsoft.com/office/drawing/2014/main" id="{1E1E4D2D-AC46-F570-2A2E-FA216CA8EB5E}"/>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 xmlns:a16="http://schemas.microsoft.com/office/drawing/2014/main" id="{2BEBB02C-CEC1-08FD-36AC-0D55E9144A10}"/>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вал 9">
                <a:extLst>
                  <a:ext uri="{FF2B5EF4-FFF2-40B4-BE49-F238E27FC236}">
                    <a16:creationId xmlns="" xmlns:a16="http://schemas.microsoft.com/office/drawing/2014/main" id="{0D6D0A91-6124-679F-8235-EB331A34CE29}"/>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 xmlns:a16="http://schemas.microsoft.com/office/drawing/2014/main" id="{61B87CD2-7609-385A-821E-73CA0A244C03}"/>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0" name="TextBox 19">
              <a:extLst>
                <a:ext uri="{FF2B5EF4-FFF2-40B4-BE49-F238E27FC236}">
                  <a16:creationId xmlns="" xmlns:a16="http://schemas.microsoft.com/office/drawing/2014/main" id="{80EBF22B-675E-0D73-1984-900F3C98F175}"/>
                </a:ext>
              </a:extLst>
            </p:cNvPr>
            <p:cNvSpPr txBox="1"/>
            <p:nvPr/>
          </p:nvSpPr>
          <p:spPr>
            <a:xfrm>
              <a:off x="14092872" y="79274"/>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22" name="TextBox 21">
              <a:extLst>
                <a:ext uri="{FF2B5EF4-FFF2-40B4-BE49-F238E27FC236}">
                  <a16:creationId xmlns="" xmlns:a16="http://schemas.microsoft.com/office/drawing/2014/main" id="{0B4A68CE-F015-6A41-31FC-E362472B76F6}"/>
                </a:ext>
              </a:extLst>
            </p:cNvPr>
            <p:cNvSpPr txBox="1"/>
            <p:nvPr/>
          </p:nvSpPr>
          <p:spPr>
            <a:xfrm>
              <a:off x="14228070" y="748719"/>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89" name="Арка 88">
              <a:extLst>
                <a:ext uri="{FF2B5EF4-FFF2-40B4-BE49-F238E27FC236}">
                  <a16:creationId xmlns="" xmlns:a16="http://schemas.microsoft.com/office/drawing/2014/main" id="{DBF6CD99-F336-F5EC-C168-02918A05AED5}"/>
                </a:ext>
              </a:extLst>
            </p:cNvPr>
            <p:cNvSpPr/>
            <p:nvPr/>
          </p:nvSpPr>
          <p:spPr>
            <a:xfrm>
              <a:off x="13082464" y="693599"/>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1" name="Прямая соединительная линия 90">
              <a:extLst>
                <a:ext uri="{FF2B5EF4-FFF2-40B4-BE49-F238E27FC236}">
                  <a16:creationId xmlns="" xmlns:a16="http://schemas.microsoft.com/office/drawing/2014/main" id="{FAAADB47-B537-7AFF-5696-93543CA713C6}"/>
                </a:ext>
              </a:extLst>
            </p:cNvPr>
            <p:cNvCxnSpPr>
              <a:cxnSpLocks/>
            </p:cNvCxnSpPr>
            <p:nvPr/>
          </p:nvCxnSpPr>
          <p:spPr>
            <a:xfrm>
              <a:off x="13084935" y="-109396"/>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 xmlns:a16="http://schemas.microsoft.com/office/drawing/2014/main" id="{8E97FBE1-EC09-526E-C5C0-A96D62527AFC}"/>
                </a:ext>
              </a:extLst>
            </p:cNvPr>
            <p:cNvCxnSpPr>
              <a:cxnSpLocks/>
            </p:cNvCxnSpPr>
            <p:nvPr/>
          </p:nvCxnSpPr>
          <p:spPr>
            <a:xfrm flipH="1">
              <a:off x="13698860" y="1392649"/>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 xmlns:a16="http://schemas.microsoft.com/office/drawing/2014/main" id="{D8083751-E99C-18DD-4FCF-8196D45453C4}"/>
                </a:ext>
              </a:extLst>
            </p:cNvPr>
            <p:cNvCxnSpPr>
              <a:cxnSpLocks/>
            </p:cNvCxnSpPr>
            <p:nvPr/>
          </p:nvCxnSpPr>
          <p:spPr>
            <a:xfrm flipH="1" flipV="1">
              <a:off x="15023134" y="1392649"/>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
        <p:nvSpPr>
          <p:cNvPr id="4" name="Прямоугольник 3"/>
          <p:cNvSpPr/>
          <p:nvPr/>
        </p:nvSpPr>
        <p:spPr>
          <a:xfrm>
            <a:off x="5812714" y="1286439"/>
            <a:ext cx="5748177" cy="400110"/>
          </a:xfrm>
          <a:prstGeom prst="rect">
            <a:avLst/>
          </a:prstGeom>
        </p:spPr>
        <p:txBody>
          <a:bodyPr wrap="none">
            <a:spAutoFit/>
          </a:bodyPr>
          <a:lstStyle/>
          <a:p>
            <a:pPr algn="ctr">
              <a:lnSpc>
                <a:spcPts val="2429"/>
              </a:lnSpc>
              <a:spcAft>
                <a:spcPts val="675"/>
              </a:spcAft>
            </a:pPr>
            <a:r>
              <a:rPr lang="ru-RU" sz="4000" b="1" dirty="0" smtClean="0">
                <a:solidFill>
                  <a:schemeClr val="tx1">
                    <a:lumMod val="85000"/>
                    <a:lumOff val="15000"/>
                  </a:schemeClr>
                </a:solidFill>
                <a:latin typeface="Open Sans SemiBold" pitchFamily="2" charset="0"/>
                <a:ea typeface="Open Sans SemiBold" pitchFamily="2" charset="0"/>
                <a:cs typeface="Open Sans SemiBold" pitchFamily="2" charset="0"/>
              </a:rPr>
              <a:t>1 этап ВПЕЧАТЛЕНИЕ</a:t>
            </a:r>
            <a:endParaRPr lang="en-US" sz="4000" b="1" dirty="0">
              <a:solidFill>
                <a:schemeClr val="tx1">
                  <a:lumMod val="85000"/>
                  <a:lumOff val="15000"/>
                </a:schemeClr>
              </a:solidFill>
              <a:latin typeface="Open Sans SemiBold" pitchFamily="2" charset="0"/>
              <a:ea typeface="Open Sans SemiBold" pitchFamily="2" charset="0"/>
              <a:cs typeface="Open Sans SemiBold" pitchFamily="2" charset="0"/>
            </a:endParaRPr>
          </a:p>
        </p:txBody>
      </p:sp>
      <p:sp>
        <p:nvSpPr>
          <p:cNvPr id="5" name="Прямоугольник 4"/>
          <p:cNvSpPr/>
          <p:nvPr/>
        </p:nvSpPr>
        <p:spPr>
          <a:xfrm>
            <a:off x="2999232" y="8648325"/>
            <a:ext cx="12151917" cy="1054135"/>
          </a:xfrm>
          <a:prstGeom prst="rect">
            <a:avLst/>
          </a:prstGeom>
        </p:spPr>
        <p:txBody>
          <a:bodyPr wrap="square">
            <a:spAutoFit/>
          </a:bodyPr>
          <a:lstStyle/>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Просмотр ф</a:t>
            </a:r>
            <a:r>
              <a:rPr lang="en-US" sz="3200" dirty="0" err="1" smtClean="0">
                <a:solidFill>
                  <a:schemeClr val="tx1">
                    <a:lumMod val="85000"/>
                    <a:lumOff val="15000"/>
                  </a:schemeClr>
                </a:solidFill>
                <a:latin typeface="Open Sans Light" pitchFamily="2" charset="0"/>
                <a:ea typeface="Open Sans Light" pitchFamily="2" charset="0"/>
                <a:cs typeface="Open Sans Light" pitchFamily="2" charset="0"/>
              </a:rPr>
              <a:t>ильм</a:t>
            </a: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а, который вызывает эмоциональный интерес</a:t>
            </a:r>
            <a:r>
              <a:rPr lang="en-US" sz="3200" dirty="0" smtClean="0">
                <a:solidFill>
                  <a:schemeClr val="tx1">
                    <a:lumMod val="85000"/>
                    <a:lumOff val="15000"/>
                  </a:schemeClr>
                </a:solidFill>
                <a:latin typeface="Open Sans Light" pitchFamily="2" charset="0"/>
                <a:ea typeface="Open Sans Light" pitchFamily="2" charset="0"/>
                <a:cs typeface="Open Sans Light" pitchFamily="2" charset="0"/>
              </a:rPr>
              <a:t> </a:t>
            </a:r>
            <a:endParaRPr lang="ru-RU" sz="3200" dirty="0" smtClean="0">
              <a:solidFill>
                <a:schemeClr val="tx1">
                  <a:lumMod val="85000"/>
                  <a:lumOff val="15000"/>
                </a:schemeClr>
              </a:solidFill>
              <a:latin typeface="Open Sans Light" pitchFamily="2" charset="0"/>
              <a:ea typeface="Open Sans Light" pitchFamily="2" charset="0"/>
              <a:cs typeface="Open Sans Light" pitchFamily="2" charset="0"/>
            </a:endParaRPr>
          </a:p>
          <a:p>
            <a:pPr algn="ctr">
              <a:lnSpc>
                <a:spcPts val="2100"/>
              </a:lnSpc>
              <a:spcAft>
                <a:spcPts val="600"/>
              </a:spcAft>
            </a:pPr>
            <a:endParaRPr lang="ru-RU" sz="3200" dirty="0">
              <a:solidFill>
                <a:schemeClr val="tx1">
                  <a:lumMod val="85000"/>
                  <a:lumOff val="15000"/>
                </a:schemeClr>
              </a:solidFill>
              <a:latin typeface="Open Sans Light" pitchFamily="2" charset="0"/>
              <a:ea typeface="Open Sans Light" pitchFamily="2" charset="0"/>
              <a:cs typeface="Open Sans Light" pitchFamily="2" charset="0"/>
            </a:endParaRPr>
          </a:p>
          <a:p>
            <a:pPr algn="ctr">
              <a:lnSpc>
                <a:spcPts val="2100"/>
              </a:lnSpc>
              <a:spcAft>
                <a:spcPts val="600"/>
              </a:spcAft>
            </a:pPr>
            <a:r>
              <a:rPr lang="en-US" sz="3200" dirty="0" err="1">
                <a:solidFill>
                  <a:schemeClr val="tx1">
                    <a:lumMod val="85000"/>
                    <a:lumOff val="15000"/>
                  </a:schemeClr>
                </a:solidFill>
                <a:latin typeface="Open Sans Light" pitchFamily="2" charset="0"/>
                <a:ea typeface="Open Sans Light" pitchFamily="2" charset="0"/>
                <a:cs typeface="Open Sans Light" pitchFamily="2" charset="0"/>
              </a:rPr>
              <a:t>Появляется</a:t>
            </a:r>
            <a:r>
              <a:rPr lang="en-US" sz="32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3200" dirty="0" err="1">
                <a:solidFill>
                  <a:schemeClr val="tx1">
                    <a:lumMod val="85000"/>
                    <a:lumOff val="15000"/>
                  </a:schemeClr>
                </a:solidFill>
                <a:latin typeface="Open Sans Light" pitchFamily="2" charset="0"/>
                <a:ea typeface="Open Sans Light" pitchFamily="2" charset="0"/>
                <a:cs typeface="Open Sans Light" pitchFamily="2" charset="0"/>
              </a:rPr>
              <a:t>желание</a:t>
            </a:r>
            <a:r>
              <a:rPr lang="en-US" sz="3200" dirty="0">
                <a:solidFill>
                  <a:schemeClr val="tx1">
                    <a:lumMod val="85000"/>
                    <a:lumOff val="15000"/>
                  </a:schemeClr>
                </a:solidFill>
                <a:latin typeface="Open Sans Light" pitchFamily="2" charset="0"/>
                <a:ea typeface="Open Sans Light" pitchFamily="2" charset="0"/>
                <a:cs typeface="Open Sans Light" pitchFamily="2" charset="0"/>
              </a:rPr>
              <a:t> </a:t>
            </a:r>
            <a:r>
              <a:rPr lang="en-US" sz="3200" dirty="0" err="1" smtClean="0">
                <a:solidFill>
                  <a:schemeClr val="tx1">
                    <a:lumMod val="85000"/>
                    <a:lumOff val="15000"/>
                  </a:schemeClr>
                </a:solidFill>
                <a:latin typeface="Open Sans Light" pitchFamily="2" charset="0"/>
                <a:ea typeface="Open Sans Light" pitchFamily="2" charset="0"/>
                <a:cs typeface="Open Sans Light" pitchFamily="2" charset="0"/>
              </a:rPr>
              <a:t>обсудить</a:t>
            </a:r>
            <a:r>
              <a:rPr lang="en-US" sz="3200" dirty="0" smtClean="0">
                <a:solidFill>
                  <a:schemeClr val="tx1">
                    <a:lumMod val="85000"/>
                    <a:lumOff val="15000"/>
                  </a:schemeClr>
                </a:solidFill>
                <a:latin typeface="Open Sans Light" pitchFamily="2" charset="0"/>
                <a:ea typeface="Open Sans Light" pitchFamily="2" charset="0"/>
                <a:cs typeface="Open Sans Light" pitchFamily="2" charset="0"/>
              </a:rPr>
              <a:t> </a:t>
            </a: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понятие </a:t>
            </a:r>
            <a:r>
              <a:rPr lang="en-US" sz="3200" dirty="0" smtClean="0">
                <a:solidFill>
                  <a:schemeClr val="tx1">
                    <a:lumMod val="85000"/>
                    <a:lumOff val="15000"/>
                  </a:schemeClr>
                </a:solidFill>
                <a:latin typeface="Open Sans Light" pitchFamily="2" charset="0"/>
                <a:ea typeface="Open Sans Light" pitchFamily="2" charset="0"/>
                <a:cs typeface="Open Sans Light" pitchFamily="2" charset="0"/>
              </a:rPr>
              <a:t>в </a:t>
            </a:r>
            <a:r>
              <a:rPr lang="en-US" sz="3200" dirty="0" err="1" smtClean="0">
                <a:solidFill>
                  <a:schemeClr val="tx1">
                    <a:lumMod val="85000"/>
                    <a:lumOff val="15000"/>
                  </a:schemeClr>
                </a:solidFill>
                <a:latin typeface="Open Sans Light" pitchFamily="2" charset="0"/>
                <a:ea typeface="Open Sans Light" pitchFamily="2" charset="0"/>
                <a:cs typeface="Open Sans Light" pitchFamily="2" charset="0"/>
              </a:rPr>
              <a:t>классе</a:t>
            </a:r>
            <a:endParaRPr lang="en-US" sz="3200" dirty="0">
              <a:solidFill>
                <a:schemeClr val="tx1">
                  <a:lumMod val="85000"/>
                  <a:lumOff val="15000"/>
                </a:schemeClr>
              </a:solidFill>
              <a:latin typeface="Open Sans Light" pitchFamily="2" charset="0"/>
              <a:ea typeface="Open Sans Light" pitchFamily="2" charset="0"/>
              <a:cs typeface="Open Sans Light" pitchFamily="2" charset="0"/>
            </a:endParaRPr>
          </a:p>
        </p:txBody>
      </p:sp>
      <p:sp>
        <p:nvSpPr>
          <p:cNvPr id="21" name="TextBox 20"/>
          <p:cNvSpPr txBox="1"/>
          <p:nvPr/>
        </p:nvSpPr>
        <p:spPr>
          <a:xfrm>
            <a:off x="6803136" y="7973568"/>
            <a:ext cx="4023360" cy="646331"/>
          </a:xfrm>
          <a:prstGeom prst="rect">
            <a:avLst/>
          </a:prstGeom>
          <a:noFill/>
        </p:spPr>
        <p:txBody>
          <a:bodyPr wrap="square" rtlCol="0">
            <a:spAutoFit/>
          </a:bodyPr>
          <a:lstStyle/>
          <a:p>
            <a:pPr algn="ctr"/>
            <a:r>
              <a:rPr lang="ru-RU" sz="3600" b="1" dirty="0" smtClean="0">
                <a:solidFill>
                  <a:srgbClr val="002060"/>
                </a:solidFill>
              </a:rPr>
              <a:t>ФИЛЬМ=ЭМОЦИЯ</a:t>
            </a:r>
            <a:endParaRPr lang="ru-RU" sz="3600" b="1" dirty="0">
              <a:solidFill>
                <a:srgbClr val="002060"/>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20" t="20481" r="10894" b="23124"/>
          <a:stretch/>
        </p:blipFill>
        <p:spPr bwMode="auto">
          <a:xfrm>
            <a:off x="3025443" y="1938528"/>
            <a:ext cx="10988414" cy="56327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9252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0B52CAF9-7660-B06C-D398-29D4B8F2EE8D}"/>
              </a:ext>
            </a:extLst>
          </p:cNvPr>
          <p:cNvGrpSpPr/>
          <p:nvPr/>
        </p:nvGrpSpPr>
        <p:grpSpPr>
          <a:xfrm>
            <a:off x="128016" y="-283221"/>
            <a:ext cx="18532549" cy="10570221"/>
            <a:chOff x="0" y="-283221"/>
            <a:chExt cx="18532549" cy="10570221"/>
          </a:xfrm>
        </p:grpSpPr>
        <p:pic>
          <p:nvPicPr>
            <p:cNvPr id="2" name="Рисунок 1">
              <a:extLst>
                <a:ext uri="{FF2B5EF4-FFF2-40B4-BE49-F238E27FC236}">
                  <a16:creationId xmlns="" xmlns:a16="http://schemas.microsoft.com/office/drawing/2014/main" id="{4CCC9B21-549F-3723-AE9D-8A9232C72039}"/>
                </a:ext>
              </a:extLst>
            </p:cNvPr>
            <p:cNvPicPr>
              <a:picLocks noChangeAspect="1"/>
            </p:cNvPicPr>
            <p:nvPr/>
          </p:nvPicPr>
          <p:blipFill rotWithShape="1">
            <a:blip r:embed="rId2">
              <a:alphaModFix amt="20000"/>
            </a:blip>
            <a:srcRect l="1607" t="22898" b="17438"/>
            <a:stretch/>
          </p:blipFill>
          <p:spPr>
            <a:xfrm>
              <a:off x="0" y="0"/>
              <a:ext cx="18288000" cy="10287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8" name="Скругленный прямоугольник 87">
              <a:extLst>
                <a:ext uri="{FF2B5EF4-FFF2-40B4-BE49-F238E27FC236}">
                  <a16:creationId xmlns="" xmlns:a16="http://schemas.microsoft.com/office/drawing/2014/main" id="{C11620C8-77D3-CD3A-D8B4-BEC12F77E415}"/>
                </a:ext>
              </a:extLst>
            </p:cNvPr>
            <p:cNvSpPr/>
            <p:nvPr/>
          </p:nvSpPr>
          <p:spPr>
            <a:xfrm>
              <a:off x="13263613" y="-283221"/>
              <a:ext cx="5227543" cy="156966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 xmlns:a16="http://schemas.microsoft.com/office/drawing/2014/main" id="{D0CD06FA-B9E5-6171-9830-58915C481A47}"/>
                </a:ext>
              </a:extLst>
            </p:cNvPr>
            <p:cNvGrpSpPr/>
            <p:nvPr/>
          </p:nvGrpSpPr>
          <p:grpSpPr>
            <a:xfrm>
              <a:off x="13370196" y="79274"/>
              <a:ext cx="916240" cy="944292"/>
              <a:chOff x="4869455" y="1410159"/>
              <a:chExt cx="7480453" cy="7709485"/>
            </a:xfrm>
          </p:grpSpPr>
          <p:grpSp>
            <p:nvGrpSpPr>
              <p:cNvPr id="7" name="Группа 6">
                <a:extLst>
                  <a:ext uri="{FF2B5EF4-FFF2-40B4-BE49-F238E27FC236}">
                    <a16:creationId xmlns="" xmlns:a16="http://schemas.microsoft.com/office/drawing/2014/main" id="{DC16EACA-DBA4-FF26-38AE-57902FF7A420}"/>
                  </a:ext>
                </a:extLst>
              </p:cNvPr>
              <p:cNvGrpSpPr/>
              <p:nvPr/>
            </p:nvGrpSpPr>
            <p:grpSpPr>
              <a:xfrm>
                <a:off x="4869455" y="1410159"/>
                <a:ext cx="7480453" cy="7709485"/>
                <a:chOff x="4869455" y="1410159"/>
                <a:chExt cx="7480453" cy="7709485"/>
              </a:xfrm>
            </p:grpSpPr>
            <p:sp>
              <p:nvSpPr>
                <p:cNvPr id="12" name="Арка 11">
                  <a:extLst>
                    <a:ext uri="{FF2B5EF4-FFF2-40B4-BE49-F238E27FC236}">
                      <a16:creationId xmlns="" xmlns:a16="http://schemas.microsoft.com/office/drawing/2014/main" id="{B74FC1CF-430F-82FE-2E5E-F14012B99642}"/>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Арка 12">
                  <a:extLst>
                    <a:ext uri="{FF2B5EF4-FFF2-40B4-BE49-F238E27FC236}">
                      <a16:creationId xmlns="" xmlns:a16="http://schemas.microsoft.com/office/drawing/2014/main" id="{6E1FEDE1-CC31-B168-D342-288DD9ED32F5}"/>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Арка 13">
                  <a:extLst>
                    <a:ext uri="{FF2B5EF4-FFF2-40B4-BE49-F238E27FC236}">
                      <a16:creationId xmlns="" xmlns:a16="http://schemas.microsoft.com/office/drawing/2014/main" id="{C8EC3FC2-FB61-4DDB-5648-879AF192136C}"/>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Арка 14">
                  <a:extLst>
                    <a:ext uri="{FF2B5EF4-FFF2-40B4-BE49-F238E27FC236}">
                      <a16:creationId xmlns="" xmlns:a16="http://schemas.microsoft.com/office/drawing/2014/main" id="{6C94972C-D071-41DB-5373-F2059E2F1126}"/>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Арка 15">
                  <a:extLst>
                    <a:ext uri="{FF2B5EF4-FFF2-40B4-BE49-F238E27FC236}">
                      <a16:creationId xmlns="" xmlns:a16="http://schemas.microsoft.com/office/drawing/2014/main" id="{7F61DA7D-1A80-9BD9-8752-86E2F4053ED0}"/>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Овал 16">
                  <a:extLst>
                    <a:ext uri="{FF2B5EF4-FFF2-40B4-BE49-F238E27FC236}">
                      <a16:creationId xmlns="" xmlns:a16="http://schemas.microsoft.com/office/drawing/2014/main" id="{5A0A7950-11AC-83BD-FE81-990CFC3A10EB}"/>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 xmlns:a16="http://schemas.microsoft.com/office/drawing/2014/main" id="{78BDF084-B701-87F8-E9F5-2B667611F874}"/>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a:extLst>
                    <a:ext uri="{FF2B5EF4-FFF2-40B4-BE49-F238E27FC236}">
                      <a16:creationId xmlns="" xmlns:a16="http://schemas.microsoft.com/office/drawing/2014/main" id="{975DCCEB-7A2F-3629-2188-DAB9D96A8FEB}"/>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Овал 7">
                <a:extLst>
                  <a:ext uri="{FF2B5EF4-FFF2-40B4-BE49-F238E27FC236}">
                    <a16:creationId xmlns="" xmlns:a16="http://schemas.microsoft.com/office/drawing/2014/main" id="{1E1E4D2D-AC46-F570-2A2E-FA216CA8EB5E}"/>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 xmlns:a16="http://schemas.microsoft.com/office/drawing/2014/main" id="{2BEBB02C-CEC1-08FD-36AC-0D55E9144A10}"/>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вал 9">
                <a:extLst>
                  <a:ext uri="{FF2B5EF4-FFF2-40B4-BE49-F238E27FC236}">
                    <a16:creationId xmlns="" xmlns:a16="http://schemas.microsoft.com/office/drawing/2014/main" id="{0D6D0A91-6124-679F-8235-EB331A34CE29}"/>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 xmlns:a16="http://schemas.microsoft.com/office/drawing/2014/main" id="{61B87CD2-7609-385A-821E-73CA0A244C03}"/>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0" name="TextBox 19">
              <a:extLst>
                <a:ext uri="{FF2B5EF4-FFF2-40B4-BE49-F238E27FC236}">
                  <a16:creationId xmlns="" xmlns:a16="http://schemas.microsoft.com/office/drawing/2014/main" id="{80EBF22B-675E-0D73-1984-900F3C98F175}"/>
                </a:ext>
              </a:extLst>
            </p:cNvPr>
            <p:cNvSpPr txBox="1"/>
            <p:nvPr/>
          </p:nvSpPr>
          <p:spPr>
            <a:xfrm>
              <a:off x="14092872" y="79274"/>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22" name="TextBox 21">
              <a:extLst>
                <a:ext uri="{FF2B5EF4-FFF2-40B4-BE49-F238E27FC236}">
                  <a16:creationId xmlns="" xmlns:a16="http://schemas.microsoft.com/office/drawing/2014/main" id="{0B4A68CE-F015-6A41-31FC-E362472B76F6}"/>
                </a:ext>
              </a:extLst>
            </p:cNvPr>
            <p:cNvSpPr txBox="1"/>
            <p:nvPr/>
          </p:nvSpPr>
          <p:spPr>
            <a:xfrm>
              <a:off x="14228070" y="748719"/>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89" name="Арка 88">
              <a:extLst>
                <a:ext uri="{FF2B5EF4-FFF2-40B4-BE49-F238E27FC236}">
                  <a16:creationId xmlns="" xmlns:a16="http://schemas.microsoft.com/office/drawing/2014/main" id="{DBF6CD99-F336-F5EC-C168-02918A05AED5}"/>
                </a:ext>
              </a:extLst>
            </p:cNvPr>
            <p:cNvSpPr/>
            <p:nvPr/>
          </p:nvSpPr>
          <p:spPr>
            <a:xfrm>
              <a:off x="13082464" y="693599"/>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1" name="Прямая соединительная линия 90">
              <a:extLst>
                <a:ext uri="{FF2B5EF4-FFF2-40B4-BE49-F238E27FC236}">
                  <a16:creationId xmlns="" xmlns:a16="http://schemas.microsoft.com/office/drawing/2014/main" id="{FAAADB47-B537-7AFF-5696-93543CA713C6}"/>
                </a:ext>
              </a:extLst>
            </p:cNvPr>
            <p:cNvCxnSpPr>
              <a:cxnSpLocks/>
            </p:cNvCxnSpPr>
            <p:nvPr/>
          </p:nvCxnSpPr>
          <p:spPr>
            <a:xfrm>
              <a:off x="13084935" y="-109396"/>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 xmlns:a16="http://schemas.microsoft.com/office/drawing/2014/main" id="{8E97FBE1-EC09-526E-C5C0-A96D62527AFC}"/>
                </a:ext>
              </a:extLst>
            </p:cNvPr>
            <p:cNvCxnSpPr>
              <a:cxnSpLocks/>
            </p:cNvCxnSpPr>
            <p:nvPr/>
          </p:nvCxnSpPr>
          <p:spPr>
            <a:xfrm flipH="1">
              <a:off x="13698860" y="1392649"/>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 xmlns:a16="http://schemas.microsoft.com/office/drawing/2014/main" id="{D8083751-E99C-18DD-4FCF-8196D45453C4}"/>
                </a:ext>
              </a:extLst>
            </p:cNvPr>
            <p:cNvCxnSpPr>
              <a:cxnSpLocks/>
            </p:cNvCxnSpPr>
            <p:nvPr/>
          </p:nvCxnSpPr>
          <p:spPr>
            <a:xfrm flipH="1" flipV="1">
              <a:off x="15023134" y="1392649"/>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
        <p:nvSpPr>
          <p:cNvPr id="4" name="Прямоугольник 3"/>
          <p:cNvSpPr/>
          <p:nvPr/>
        </p:nvSpPr>
        <p:spPr>
          <a:xfrm>
            <a:off x="5802295" y="1286439"/>
            <a:ext cx="5769015" cy="400110"/>
          </a:xfrm>
          <a:prstGeom prst="rect">
            <a:avLst/>
          </a:prstGeom>
        </p:spPr>
        <p:txBody>
          <a:bodyPr wrap="none">
            <a:spAutoFit/>
          </a:bodyPr>
          <a:lstStyle/>
          <a:p>
            <a:pPr algn="ctr">
              <a:lnSpc>
                <a:spcPts val="2429"/>
              </a:lnSpc>
              <a:spcAft>
                <a:spcPts val="675"/>
              </a:spcAft>
            </a:pPr>
            <a:r>
              <a:rPr lang="ru-RU" sz="4000" b="1" dirty="0">
                <a:solidFill>
                  <a:schemeClr val="tx1">
                    <a:lumMod val="85000"/>
                    <a:lumOff val="15000"/>
                  </a:schemeClr>
                </a:solidFill>
                <a:latin typeface="Open Sans SemiBold" pitchFamily="2" charset="0"/>
                <a:ea typeface="Open Sans SemiBold" pitchFamily="2" charset="0"/>
                <a:cs typeface="Open Sans SemiBold" pitchFamily="2" charset="0"/>
              </a:rPr>
              <a:t>2</a:t>
            </a:r>
            <a:r>
              <a:rPr lang="ru-RU" sz="4000" b="1" dirty="0" smtClean="0">
                <a:solidFill>
                  <a:schemeClr val="tx1">
                    <a:lumMod val="85000"/>
                    <a:lumOff val="15000"/>
                  </a:schemeClr>
                </a:solidFill>
                <a:latin typeface="Open Sans SemiBold" pitchFamily="2" charset="0"/>
                <a:ea typeface="Open Sans SemiBold" pitchFamily="2" charset="0"/>
                <a:cs typeface="Open Sans SemiBold" pitchFamily="2" charset="0"/>
              </a:rPr>
              <a:t> этап ОСМЫСЛЕНИЕ</a:t>
            </a:r>
            <a:endParaRPr lang="en-US" sz="4000" b="1" dirty="0">
              <a:solidFill>
                <a:schemeClr val="tx1">
                  <a:lumMod val="85000"/>
                  <a:lumOff val="15000"/>
                </a:schemeClr>
              </a:solidFill>
              <a:latin typeface="Open Sans SemiBold" pitchFamily="2" charset="0"/>
              <a:ea typeface="Open Sans SemiBold" pitchFamily="2" charset="0"/>
              <a:cs typeface="Open Sans SemiBold" pitchFamily="2" charset="0"/>
            </a:endParaRPr>
          </a:p>
        </p:txBody>
      </p:sp>
      <p:sp>
        <p:nvSpPr>
          <p:cNvPr id="5" name="Прямоугольник 4"/>
          <p:cNvSpPr/>
          <p:nvPr/>
        </p:nvSpPr>
        <p:spPr>
          <a:xfrm>
            <a:off x="2999232" y="8648325"/>
            <a:ext cx="12151917" cy="1054135"/>
          </a:xfrm>
          <a:prstGeom prst="rect">
            <a:avLst/>
          </a:prstGeom>
        </p:spPr>
        <p:txBody>
          <a:bodyPr wrap="square">
            <a:spAutoFit/>
          </a:bodyPr>
          <a:lstStyle/>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Раскрытие смысла нравственного качества</a:t>
            </a:r>
          </a:p>
          <a:p>
            <a:pPr algn="ctr">
              <a:lnSpc>
                <a:spcPts val="2100"/>
              </a:lnSpc>
              <a:spcAft>
                <a:spcPts val="600"/>
              </a:spcAft>
            </a:pPr>
            <a:endParaRPr lang="ru-RU" sz="3200" dirty="0" smtClean="0">
              <a:solidFill>
                <a:schemeClr val="tx1">
                  <a:lumMod val="85000"/>
                  <a:lumOff val="15000"/>
                </a:schemeClr>
              </a:solidFill>
              <a:latin typeface="Open Sans Light" pitchFamily="2" charset="0"/>
              <a:ea typeface="Open Sans Light" pitchFamily="2" charset="0"/>
              <a:cs typeface="Open Sans Light" pitchFamily="2" charset="0"/>
            </a:endParaRPr>
          </a:p>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Возникает желание проявить качество на практике </a:t>
            </a:r>
          </a:p>
        </p:txBody>
      </p:sp>
      <p:sp>
        <p:nvSpPr>
          <p:cNvPr id="21" name="Прямоугольник 20"/>
          <p:cNvSpPr/>
          <p:nvPr/>
        </p:nvSpPr>
        <p:spPr>
          <a:xfrm>
            <a:off x="5614416" y="7848338"/>
            <a:ext cx="5614416" cy="584775"/>
          </a:xfrm>
          <a:prstGeom prst="rect">
            <a:avLst/>
          </a:prstGeom>
        </p:spPr>
        <p:txBody>
          <a:bodyPr wrap="square">
            <a:spAutoFit/>
          </a:bodyPr>
          <a:lstStyle/>
          <a:p>
            <a:pPr algn="ctr"/>
            <a:r>
              <a:rPr lang="ru-RU" sz="3200" b="1" dirty="0" smtClean="0">
                <a:solidFill>
                  <a:srgbClr val="002060"/>
                </a:solidFill>
              </a:rPr>
              <a:t>ОБСУЖДЕНИЕ=ОСОЗНАНИЕ</a:t>
            </a:r>
            <a:endParaRPr lang="ru-RU" sz="3200" b="1" dirty="0">
              <a:solidFill>
                <a:srgbClr val="002060"/>
              </a:solidFill>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6483" b="16649"/>
          <a:stretch/>
        </p:blipFill>
        <p:spPr bwMode="auto">
          <a:xfrm>
            <a:off x="4443984" y="2048256"/>
            <a:ext cx="8071552" cy="5614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0830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0B52CAF9-7660-B06C-D398-29D4B8F2EE8D}"/>
              </a:ext>
            </a:extLst>
          </p:cNvPr>
          <p:cNvGrpSpPr/>
          <p:nvPr/>
        </p:nvGrpSpPr>
        <p:grpSpPr>
          <a:xfrm>
            <a:off x="128016" y="-283221"/>
            <a:ext cx="18532549" cy="10570221"/>
            <a:chOff x="0" y="-283221"/>
            <a:chExt cx="18532549" cy="10570221"/>
          </a:xfrm>
        </p:grpSpPr>
        <p:pic>
          <p:nvPicPr>
            <p:cNvPr id="2" name="Рисунок 1">
              <a:extLst>
                <a:ext uri="{FF2B5EF4-FFF2-40B4-BE49-F238E27FC236}">
                  <a16:creationId xmlns="" xmlns:a16="http://schemas.microsoft.com/office/drawing/2014/main" id="{4CCC9B21-549F-3723-AE9D-8A9232C72039}"/>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88" name="Скругленный прямоугольник 87">
              <a:extLst>
                <a:ext uri="{FF2B5EF4-FFF2-40B4-BE49-F238E27FC236}">
                  <a16:creationId xmlns="" xmlns:a16="http://schemas.microsoft.com/office/drawing/2014/main" id="{C11620C8-77D3-CD3A-D8B4-BEC12F77E415}"/>
                </a:ext>
              </a:extLst>
            </p:cNvPr>
            <p:cNvSpPr/>
            <p:nvPr/>
          </p:nvSpPr>
          <p:spPr>
            <a:xfrm>
              <a:off x="13263613" y="-283221"/>
              <a:ext cx="5227543" cy="156966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 xmlns:a16="http://schemas.microsoft.com/office/drawing/2014/main" id="{D0CD06FA-B9E5-6171-9830-58915C481A47}"/>
                </a:ext>
              </a:extLst>
            </p:cNvPr>
            <p:cNvGrpSpPr/>
            <p:nvPr/>
          </p:nvGrpSpPr>
          <p:grpSpPr>
            <a:xfrm>
              <a:off x="13370196" y="79274"/>
              <a:ext cx="916240" cy="944292"/>
              <a:chOff x="4869455" y="1410159"/>
              <a:chExt cx="7480453" cy="7709485"/>
            </a:xfrm>
          </p:grpSpPr>
          <p:grpSp>
            <p:nvGrpSpPr>
              <p:cNvPr id="7" name="Группа 6">
                <a:extLst>
                  <a:ext uri="{FF2B5EF4-FFF2-40B4-BE49-F238E27FC236}">
                    <a16:creationId xmlns="" xmlns:a16="http://schemas.microsoft.com/office/drawing/2014/main" id="{DC16EACA-DBA4-FF26-38AE-57902FF7A420}"/>
                  </a:ext>
                </a:extLst>
              </p:cNvPr>
              <p:cNvGrpSpPr/>
              <p:nvPr/>
            </p:nvGrpSpPr>
            <p:grpSpPr>
              <a:xfrm>
                <a:off x="4869455" y="1410159"/>
                <a:ext cx="7480453" cy="7709485"/>
                <a:chOff x="4869455" y="1410159"/>
                <a:chExt cx="7480453" cy="7709485"/>
              </a:xfrm>
            </p:grpSpPr>
            <p:sp>
              <p:nvSpPr>
                <p:cNvPr id="12" name="Арка 11">
                  <a:extLst>
                    <a:ext uri="{FF2B5EF4-FFF2-40B4-BE49-F238E27FC236}">
                      <a16:creationId xmlns="" xmlns:a16="http://schemas.microsoft.com/office/drawing/2014/main" id="{B74FC1CF-430F-82FE-2E5E-F14012B99642}"/>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Арка 12">
                  <a:extLst>
                    <a:ext uri="{FF2B5EF4-FFF2-40B4-BE49-F238E27FC236}">
                      <a16:creationId xmlns="" xmlns:a16="http://schemas.microsoft.com/office/drawing/2014/main" id="{6E1FEDE1-CC31-B168-D342-288DD9ED32F5}"/>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Арка 13">
                  <a:extLst>
                    <a:ext uri="{FF2B5EF4-FFF2-40B4-BE49-F238E27FC236}">
                      <a16:creationId xmlns="" xmlns:a16="http://schemas.microsoft.com/office/drawing/2014/main" id="{C8EC3FC2-FB61-4DDB-5648-879AF192136C}"/>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Арка 14">
                  <a:extLst>
                    <a:ext uri="{FF2B5EF4-FFF2-40B4-BE49-F238E27FC236}">
                      <a16:creationId xmlns="" xmlns:a16="http://schemas.microsoft.com/office/drawing/2014/main" id="{6C94972C-D071-41DB-5373-F2059E2F1126}"/>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Арка 15">
                  <a:extLst>
                    <a:ext uri="{FF2B5EF4-FFF2-40B4-BE49-F238E27FC236}">
                      <a16:creationId xmlns="" xmlns:a16="http://schemas.microsoft.com/office/drawing/2014/main" id="{7F61DA7D-1A80-9BD9-8752-86E2F4053ED0}"/>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Овал 16">
                  <a:extLst>
                    <a:ext uri="{FF2B5EF4-FFF2-40B4-BE49-F238E27FC236}">
                      <a16:creationId xmlns="" xmlns:a16="http://schemas.microsoft.com/office/drawing/2014/main" id="{5A0A7950-11AC-83BD-FE81-990CFC3A10EB}"/>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 xmlns:a16="http://schemas.microsoft.com/office/drawing/2014/main" id="{78BDF084-B701-87F8-E9F5-2B667611F874}"/>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a:extLst>
                    <a:ext uri="{FF2B5EF4-FFF2-40B4-BE49-F238E27FC236}">
                      <a16:creationId xmlns="" xmlns:a16="http://schemas.microsoft.com/office/drawing/2014/main" id="{975DCCEB-7A2F-3629-2188-DAB9D96A8FEB}"/>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Овал 7">
                <a:extLst>
                  <a:ext uri="{FF2B5EF4-FFF2-40B4-BE49-F238E27FC236}">
                    <a16:creationId xmlns="" xmlns:a16="http://schemas.microsoft.com/office/drawing/2014/main" id="{1E1E4D2D-AC46-F570-2A2E-FA216CA8EB5E}"/>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 xmlns:a16="http://schemas.microsoft.com/office/drawing/2014/main" id="{2BEBB02C-CEC1-08FD-36AC-0D55E9144A10}"/>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вал 9">
                <a:extLst>
                  <a:ext uri="{FF2B5EF4-FFF2-40B4-BE49-F238E27FC236}">
                    <a16:creationId xmlns="" xmlns:a16="http://schemas.microsoft.com/office/drawing/2014/main" id="{0D6D0A91-6124-679F-8235-EB331A34CE29}"/>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 xmlns:a16="http://schemas.microsoft.com/office/drawing/2014/main" id="{61B87CD2-7609-385A-821E-73CA0A244C03}"/>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0" name="TextBox 19">
              <a:extLst>
                <a:ext uri="{FF2B5EF4-FFF2-40B4-BE49-F238E27FC236}">
                  <a16:creationId xmlns="" xmlns:a16="http://schemas.microsoft.com/office/drawing/2014/main" id="{80EBF22B-675E-0D73-1984-900F3C98F175}"/>
                </a:ext>
              </a:extLst>
            </p:cNvPr>
            <p:cNvSpPr txBox="1"/>
            <p:nvPr/>
          </p:nvSpPr>
          <p:spPr>
            <a:xfrm>
              <a:off x="14092872" y="79274"/>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22" name="TextBox 21">
              <a:extLst>
                <a:ext uri="{FF2B5EF4-FFF2-40B4-BE49-F238E27FC236}">
                  <a16:creationId xmlns="" xmlns:a16="http://schemas.microsoft.com/office/drawing/2014/main" id="{0B4A68CE-F015-6A41-31FC-E362472B76F6}"/>
                </a:ext>
              </a:extLst>
            </p:cNvPr>
            <p:cNvSpPr txBox="1"/>
            <p:nvPr/>
          </p:nvSpPr>
          <p:spPr>
            <a:xfrm>
              <a:off x="14228070" y="748719"/>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89" name="Арка 88">
              <a:extLst>
                <a:ext uri="{FF2B5EF4-FFF2-40B4-BE49-F238E27FC236}">
                  <a16:creationId xmlns="" xmlns:a16="http://schemas.microsoft.com/office/drawing/2014/main" id="{DBF6CD99-F336-F5EC-C168-02918A05AED5}"/>
                </a:ext>
              </a:extLst>
            </p:cNvPr>
            <p:cNvSpPr/>
            <p:nvPr/>
          </p:nvSpPr>
          <p:spPr>
            <a:xfrm>
              <a:off x="13082464" y="693599"/>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1" name="Прямая соединительная линия 90">
              <a:extLst>
                <a:ext uri="{FF2B5EF4-FFF2-40B4-BE49-F238E27FC236}">
                  <a16:creationId xmlns="" xmlns:a16="http://schemas.microsoft.com/office/drawing/2014/main" id="{FAAADB47-B537-7AFF-5696-93543CA713C6}"/>
                </a:ext>
              </a:extLst>
            </p:cNvPr>
            <p:cNvCxnSpPr>
              <a:cxnSpLocks/>
            </p:cNvCxnSpPr>
            <p:nvPr/>
          </p:nvCxnSpPr>
          <p:spPr>
            <a:xfrm>
              <a:off x="13084935" y="-109396"/>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 xmlns:a16="http://schemas.microsoft.com/office/drawing/2014/main" id="{8E97FBE1-EC09-526E-C5C0-A96D62527AFC}"/>
                </a:ext>
              </a:extLst>
            </p:cNvPr>
            <p:cNvCxnSpPr>
              <a:cxnSpLocks/>
            </p:cNvCxnSpPr>
            <p:nvPr/>
          </p:nvCxnSpPr>
          <p:spPr>
            <a:xfrm flipH="1">
              <a:off x="13698860" y="1392649"/>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 xmlns:a16="http://schemas.microsoft.com/office/drawing/2014/main" id="{D8083751-E99C-18DD-4FCF-8196D45453C4}"/>
                </a:ext>
              </a:extLst>
            </p:cNvPr>
            <p:cNvCxnSpPr>
              <a:cxnSpLocks/>
            </p:cNvCxnSpPr>
            <p:nvPr/>
          </p:nvCxnSpPr>
          <p:spPr>
            <a:xfrm flipH="1" flipV="1">
              <a:off x="15023134" y="1392649"/>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
        <p:nvSpPr>
          <p:cNvPr id="4" name="Прямоугольник 3"/>
          <p:cNvSpPr/>
          <p:nvPr/>
        </p:nvSpPr>
        <p:spPr>
          <a:xfrm>
            <a:off x="5885619" y="1286439"/>
            <a:ext cx="5602368" cy="400110"/>
          </a:xfrm>
          <a:prstGeom prst="rect">
            <a:avLst/>
          </a:prstGeom>
        </p:spPr>
        <p:txBody>
          <a:bodyPr wrap="none">
            <a:spAutoFit/>
          </a:bodyPr>
          <a:lstStyle/>
          <a:p>
            <a:pPr algn="ctr">
              <a:lnSpc>
                <a:spcPts val="2429"/>
              </a:lnSpc>
              <a:spcAft>
                <a:spcPts val="675"/>
              </a:spcAft>
            </a:pPr>
            <a:r>
              <a:rPr lang="ru-RU" sz="4000" b="1" dirty="0" smtClean="0">
                <a:solidFill>
                  <a:schemeClr val="tx1">
                    <a:lumMod val="85000"/>
                    <a:lumOff val="15000"/>
                  </a:schemeClr>
                </a:solidFill>
                <a:latin typeface="Open Sans SemiBold" pitchFamily="2" charset="0"/>
                <a:ea typeface="Open Sans SemiBold" pitchFamily="2" charset="0"/>
                <a:cs typeface="Open Sans SemiBold" pitchFamily="2" charset="0"/>
              </a:rPr>
              <a:t>3 этап ПРИМЕНЕНИЕ</a:t>
            </a:r>
            <a:endParaRPr lang="en-US" sz="4000" b="1" dirty="0">
              <a:solidFill>
                <a:schemeClr val="tx1">
                  <a:lumMod val="85000"/>
                  <a:lumOff val="15000"/>
                </a:schemeClr>
              </a:solidFill>
              <a:latin typeface="Open Sans SemiBold" pitchFamily="2" charset="0"/>
              <a:ea typeface="Open Sans SemiBold" pitchFamily="2" charset="0"/>
              <a:cs typeface="Open Sans SemiBold" pitchFamily="2" charset="0"/>
            </a:endParaRPr>
          </a:p>
        </p:txBody>
      </p:sp>
      <p:sp>
        <p:nvSpPr>
          <p:cNvPr id="5" name="Прямоугольник 4"/>
          <p:cNvSpPr/>
          <p:nvPr/>
        </p:nvSpPr>
        <p:spPr>
          <a:xfrm>
            <a:off x="2999232" y="8648325"/>
            <a:ext cx="12151917" cy="1054135"/>
          </a:xfrm>
          <a:prstGeom prst="rect">
            <a:avLst/>
          </a:prstGeom>
        </p:spPr>
        <p:txBody>
          <a:bodyPr wrap="square">
            <a:spAutoFit/>
          </a:bodyPr>
          <a:lstStyle/>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Дети инициируют и реализуют общественно-полезное дело при</a:t>
            </a:r>
          </a:p>
          <a:p>
            <a:pPr algn="ctr">
              <a:lnSpc>
                <a:spcPts val="2100"/>
              </a:lnSpc>
              <a:spcAft>
                <a:spcPts val="600"/>
              </a:spcAft>
            </a:pPr>
            <a:endParaRPr lang="ru-RU" sz="3200" dirty="0">
              <a:solidFill>
                <a:schemeClr val="tx1">
                  <a:lumMod val="85000"/>
                  <a:lumOff val="15000"/>
                </a:schemeClr>
              </a:solidFill>
              <a:latin typeface="Open Sans Light" pitchFamily="2" charset="0"/>
              <a:ea typeface="Open Sans Light" pitchFamily="2" charset="0"/>
              <a:cs typeface="Open Sans Light" pitchFamily="2" charset="0"/>
            </a:endParaRPr>
          </a:p>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 поддержке педагога, родителей, социальных партнеров    </a:t>
            </a:r>
          </a:p>
        </p:txBody>
      </p:sp>
      <p:sp>
        <p:nvSpPr>
          <p:cNvPr id="21" name="Прямоугольник 20"/>
          <p:cNvSpPr/>
          <p:nvPr/>
        </p:nvSpPr>
        <p:spPr>
          <a:xfrm>
            <a:off x="5885618" y="7701260"/>
            <a:ext cx="6605085" cy="584775"/>
          </a:xfrm>
          <a:prstGeom prst="rect">
            <a:avLst/>
          </a:prstGeom>
        </p:spPr>
        <p:txBody>
          <a:bodyPr wrap="square">
            <a:spAutoFit/>
          </a:bodyPr>
          <a:lstStyle/>
          <a:p>
            <a:pPr algn="ctr"/>
            <a:r>
              <a:rPr lang="ru-RU" sz="3200" b="1" dirty="0" smtClean="0">
                <a:solidFill>
                  <a:srgbClr val="002060"/>
                </a:solidFill>
              </a:rPr>
              <a:t>ДОБРОЕ ДЕЛО= ЗАКРЕПЛЕНИЕ</a:t>
            </a:r>
            <a:endParaRPr lang="ru-RU" sz="3200" b="1" dirty="0">
              <a:solidFill>
                <a:srgbClr val="00206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887" b="24484"/>
          <a:stretch/>
        </p:blipFill>
        <p:spPr bwMode="auto">
          <a:xfrm>
            <a:off x="721805" y="2092340"/>
            <a:ext cx="4600003" cy="55329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600" t="15715" r="18201" b="25043"/>
          <a:stretch/>
        </p:blipFill>
        <p:spPr bwMode="auto">
          <a:xfrm>
            <a:off x="13007688" y="2092340"/>
            <a:ext cx="4286922" cy="55329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166" r="15193"/>
          <a:stretch/>
        </p:blipFill>
        <p:spPr bwMode="auto">
          <a:xfrm>
            <a:off x="6222261" y="3174960"/>
            <a:ext cx="5705857" cy="39370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097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 xmlns:a16="http://schemas.microsoft.com/office/drawing/2014/main" id="{0B52CAF9-7660-B06C-D398-29D4B8F2EE8D}"/>
              </a:ext>
            </a:extLst>
          </p:cNvPr>
          <p:cNvGrpSpPr/>
          <p:nvPr/>
        </p:nvGrpSpPr>
        <p:grpSpPr>
          <a:xfrm>
            <a:off x="128016" y="-283221"/>
            <a:ext cx="18532549" cy="10570221"/>
            <a:chOff x="0" y="-283221"/>
            <a:chExt cx="18532549" cy="10570221"/>
          </a:xfrm>
        </p:grpSpPr>
        <p:pic>
          <p:nvPicPr>
            <p:cNvPr id="2" name="Рисунок 1">
              <a:extLst>
                <a:ext uri="{FF2B5EF4-FFF2-40B4-BE49-F238E27FC236}">
                  <a16:creationId xmlns="" xmlns:a16="http://schemas.microsoft.com/office/drawing/2014/main" id="{4CCC9B21-549F-3723-AE9D-8A9232C72039}"/>
                </a:ext>
              </a:extLst>
            </p:cNvPr>
            <p:cNvPicPr>
              <a:picLocks noChangeAspect="1"/>
            </p:cNvPicPr>
            <p:nvPr/>
          </p:nvPicPr>
          <p:blipFill rotWithShape="1">
            <a:blip r:embed="rId2">
              <a:alphaModFix amt="20000"/>
            </a:blip>
            <a:srcRect l="1607" t="22898" b="17438"/>
            <a:stretch/>
          </p:blipFill>
          <p:spPr>
            <a:xfrm>
              <a:off x="0" y="0"/>
              <a:ext cx="18288000" cy="10287000"/>
            </a:xfrm>
            <a:prstGeom prst="rect">
              <a:avLst/>
            </a:prstGeom>
          </p:spPr>
        </p:pic>
        <p:sp>
          <p:nvSpPr>
            <p:cNvPr id="88" name="Скругленный прямоугольник 87">
              <a:extLst>
                <a:ext uri="{FF2B5EF4-FFF2-40B4-BE49-F238E27FC236}">
                  <a16:creationId xmlns="" xmlns:a16="http://schemas.microsoft.com/office/drawing/2014/main" id="{C11620C8-77D3-CD3A-D8B4-BEC12F77E415}"/>
                </a:ext>
              </a:extLst>
            </p:cNvPr>
            <p:cNvSpPr/>
            <p:nvPr/>
          </p:nvSpPr>
          <p:spPr>
            <a:xfrm>
              <a:off x="13263613" y="-283221"/>
              <a:ext cx="5227543" cy="156966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 xmlns:a16="http://schemas.microsoft.com/office/drawing/2014/main" id="{D0CD06FA-B9E5-6171-9830-58915C481A47}"/>
                </a:ext>
              </a:extLst>
            </p:cNvPr>
            <p:cNvGrpSpPr/>
            <p:nvPr/>
          </p:nvGrpSpPr>
          <p:grpSpPr>
            <a:xfrm>
              <a:off x="13370196" y="79274"/>
              <a:ext cx="916240" cy="944292"/>
              <a:chOff x="4869455" y="1410159"/>
              <a:chExt cx="7480453" cy="7709485"/>
            </a:xfrm>
          </p:grpSpPr>
          <p:grpSp>
            <p:nvGrpSpPr>
              <p:cNvPr id="7" name="Группа 6">
                <a:extLst>
                  <a:ext uri="{FF2B5EF4-FFF2-40B4-BE49-F238E27FC236}">
                    <a16:creationId xmlns="" xmlns:a16="http://schemas.microsoft.com/office/drawing/2014/main" id="{DC16EACA-DBA4-FF26-38AE-57902FF7A420}"/>
                  </a:ext>
                </a:extLst>
              </p:cNvPr>
              <p:cNvGrpSpPr/>
              <p:nvPr/>
            </p:nvGrpSpPr>
            <p:grpSpPr>
              <a:xfrm>
                <a:off x="4869455" y="1410159"/>
                <a:ext cx="7480453" cy="7709485"/>
                <a:chOff x="4869455" y="1410159"/>
                <a:chExt cx="7480453" cy="7709485"/>
              </a:xfrm>
            </p:grpSpPr>
            <p:sp>
              <p:nvSpPr>
                <p:cNvPr id="12" name="Арка 11">
                  <a:extLst>
                    <a:ext uri="{FF2B5EF4-FFF2-40B4-BE49-F238E27FC236}">
                      <a16:creationId xmlns="" xmlns:a16="http://schemas.microsoft.com/office/drawing/2014/main" id="{B74FC1CF-430F-82FE-2E5E-F14012B99642}"/>
                    </a:ext>
                  </a:extLst>
                </p:cNvPr>
                <p:cNvSpPr/>
                <p:nvPr/>
              </p:nvSpPr>
              <p:spPr>
                <a:xfrm>
                  <a:off x="7408843" y="4149248"/>
                  <a:ext cx="2371766" cy="2372738"/>
                </a:xfrm>
                <a:prstGeom prst="blockArc">
                  <a:avLst>
                    <a:gd name="adj1" fmla="val 43074"/>
                    <a:gd name="adj2" fmla="val 18475439"/>
                    <a:gd name="adj3" fmla="val 5948"/>
                  </a:avLst>
                </a:prstGeom>
                <a:solidFill>
                  <a:srgbClr val="32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Арка 12">
                  <a:extLst>
                    <a:ext uri="{FF2B5EF4-FFF2-40B4-BE49-F238E27FC236}">
                      <a16:creationId xmlns="" xmlns:a16="http://schemas.microsoft.com/office/drawing/2014/main" id="{6E1FEDE1-CC31-B168-D342-288DD9ED32F5}"/>
                    </a:ext>
                  </a:extLst>
                </p:cNvPr>
                <p:cNvSpPr/>
                <p:nvPr/>
              </p:nvSpPr>
              <p:spPr>
                <a:xfrm>
                  <a:off x="6544575" y="3289541"/>
                  <a:ext cx="4094670" cy="4088920"/>
                </a:xfrm>
                <a:prstGeom prst="blockArc">
                  <a:avLst>
                    <a:gd name="adj1" fmla="val 21084833"/>
                    <a:gd name="adj2" fmla="val 17515144"/>
                    <a:gd name="adj3" fmla="val 34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Арка 13">
                  <a:extLst>
                    <a:ext uri="{FF2B5EF4-FFF2-40B4-BE49-F238E27FC236}">
                      <a16:creationId xmlns="" xmlns:a16="http://schemas.microsoft.com/office/drawing/2014/main" id="{C8EC3FC2-FB61-4DDB-5648-879AF192136C}"/>
                    </a:ext>
                  </a:extLst>
                </p:cNvPr>
                <p:cNvSpPr/>
                <p:nvPr/>
              </p:nvSpPr>
              <p:spPr>
                <a:xfrm>
                  <a:off x="5685939" y="2426676"/>
                  <a:ext cx="5807366" cy="5831059"/>
                </a:xfrm>
                <a:prstGeom prst="blockArc">
                  <a:avLst>
                    <a:gd name="adj1" fmla="val 7771545"/>
                    <a:gd name="adj2" fmla="val 12805790"/>
                    <a:gd name="adj3" fmla="val 24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Арка 14">
                  <a:extLst>
                    <a:ext uri="{FF2B5EF4-FFF2-40B4-BE49-F238E27FC236}">
                      <a16:creationId xmlns="" xmlns:a16="http://schemas.microsoft.com/office/drawing/2014/main" id="{6C94972C-D071-41DB-5373-F2059E2F1126}"/>
                    </a:ext>
                  </a:extLst>
                </p:cNvPr>
                <p:cNvSpPr/>
                <p:nvPr/>
              </p:nvSpPr>
              <p:spPr>
                <a:xfrm>
                  <a:off x="5685939" y="2426676"/>
                  <a:ext cx="5807366" cy="5831059"/>
                </a:xfrm>
                <a:prstGeom prst="blockArc">
                  <a:avLst>
                    <a:gd name="adj1" fmla="val 14181114"/>
                    <a:gd name="adj2" fmla="val 4146114"/>
                    <a:gd name="adj3" fmla="val 25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Арка 15">
                  <a:extLst>
                    <a:ext uri="{FF2B5EF4-FFF2-40B4-BE49-F238E27FC236}">
                      <a16:creationId xmlns="" xmlns:a16="http://schemas.microsoft.com/office/drawing/2014/main" id="{7F61DA7D-1A80-9BD9-8752-86E2F4053ED0}"/>
                    </a:ext>
                  </a:extLst>
                </p:cNvPr>
                <p:cNvSpPr/>
                <p:nvPr/>
              </p:nvSpPr>
              <p:spPr>
                <a:xfrm>
                  <a:off x="4869455" y="1410159"/>
                  <a:ext cx="7480453" cy="7709485"/>
                </a:xfrm>
                <a:prstGeom prst="blockArc">
                  <a:avLst>
                    <a:gd name="adj1" fmla="val 69289"/>
                    <a:gd name="adj2" fmla="val 6039709"/>
                    <a:gd name="adj3" fmla="val 1746"/>
                  </a:avLst>
                </a:prstGeom>
                <a:solidFill>
                  <a:srgbClr val="C0A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Овал 16">
                  <a:extLst>
                    <a:ext uri="{FF2B5EF4-FFF2-40B4-BE49-F238E27FC236}">
                      <a16:creationId xmlns="" xmlns:a16="http://schemas.microsoft.com/office/drawing/2014/main" id="{5A0A7950-11AC-83BD-FE81-990CFC3A10EB}"/>
                    </a:ext>
                  </a:extLst>
                </p:cNvPr>
                <p:cNvSpPr/>
                <p:nvPr/>
              </p:nvSpPr>
              <p:spPr>
                <a:xfrm>
                  <a:off x="8318842" y="5065387"/>
                  <a:ext cx="552107" cy="552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 xmlns:a16="http://schemas.microsoft.com/office/drawing/2014/main" id="{78BDF084-B701-87F8-E9F5-2B667611F874}"/>
                    </a:ext>
                  </a:extLst>
                </p:cNvPr>
                <p:cNvSpPr/>
                <p:nvPr/>
              </p:nvSpPr>
              <p:spPr>
                <a:xfrm>
                  <a:off x="8514251" y="3597820"/>
                  <a:ext cx="143854" cy="1545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a:extLst>
                    <a:ext uri="{FF2B5EF4-FFF2-40B4-BE49-F238E27FC236}">
                      <a16:creationId xmlns="" xmlns:a16="http://schemas.microsoft.com/office/drawing/2014/main" id="{975DCCEB-7A2F-3629-2188-DAB9D96A8FEB}"/>
                    </a:ext>
                  </a:extLst>
                </p:cNvPr>
                <p:cNvSpPr/>
                <p:nvPr/>
              </p:nvSpPr>
              <p:spPr>
                <a:xfrm rot="771703">
                  <a:off x="8887137" y="2716560"/>
                  <a:ext cx="130295" cy="24925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Овал 7">
                <a:extLst>
                  <a:ext uri="{FF2B5EF4-FFF2-40B4-BE49-F238E27FC236}">
                    <a16:creationId xmlns="" xmlns:a16="http://schemas.microsoft.com/office/drawing/2014/main" id="{1E1E4D2D-AC46-F570-2A2E-FA216CA8EB5E}"/>
                  </a:ext>
                </a:extLst>
              </p:cNvPr>
              <p:cNvSpPr/>
              <p:nvPr/>
            </p:nvSpPr>
            <p:spPr>
              <a:xfrm>
                <a:off x="600181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 xmlns:a16="http://schemas.microsoft.com/office/drawing/2014/main" id="{2BEBB02C-CEC1-08FD-36AC-0D55E9144A10}"/>
                  </a:ext>
                </a:extLst>
              </p:cNvPr>
              <p:cNvSpPr/>
              <p:nvPr/>
            </p:nvSpPr>
            <p:spPr>
              <a:xfrm>
                <a:off x="10807882" y="5192302"/>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вал 9">
                <a:extLst>
                  <a:ext uri="{FF2B5EF4-FFF2-40B4-BE49-F238E27FC236}">
                    <a16:creationId xmlns="" xmlns:a16="http://schemas.microsoft.com/office/drawing/2014/main" id="{0D6D0A91-6124-679F-8235-EB331A34CE29}"/>
                  </a:ext>
                </a:extLst>
              </p:cNvPr>
              <p:cNvSpPr/>
              <p:nvPr/>
            </p:nvSpPr>
            <p:spPr>
              <a:xfrm>
                <a:off x="8411361" y="2760930"/>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 xmlns:a16="http://schemas.microsoft.com/office/drawing/2014/main" id="{61B87CD2-7609-385A-821E-73CA0A244C03}"/>
                  </a:ext>
                </a:extLst>
              </p:cNvPr>
              <p:cNvSpPr/>
              <p:nvPr/>
            </p:nvSpPr>
            <p:spPr>
              <a:xfrm>
                <a:off x="8483288" y="7536133"/>
                <a:ext cx="349633" cy="349633"/>
              </a:xfrm>
              <a:prstGeom prst="ellipse">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0" name="TextBox 19">
              <a:extLst>
                <a:ext uri="{FF2B5EF4-FFF2-40B4-BE49-F238E27FC236}">
                  <a16:creationId xmlns="" xmlns:a16="http://schemas.microsoft.com/office/drawing/2014/main" id="{80EBF22B-675E-0D73-1984-900F3C98F175}"/>
                </a:ext>
              </a:extLst>
            </p:cNvPr>
            <p:cNvSpPr txBox="1"/>
            <p:nvPr/>
          </p:nvSpPr>
          <p:spPr>
            <a:xfrm>
              <a:off x="14092872" y="79274"/>
              <a:ext cx="4025461" cy="830997"/>
            </a:xfrm>
            <a:prstGeom prst="rect">
              <a:avLst/>
            </a:prstGeom>
            <a:noFill/>
          </p:spPr>
          <p:txBody>
            <a:bodyPr wrap="none" rtlCol="0">
              <a:spAutoFit/>
            </a:bodyPr>
            <a:lstStyle/>
            <a:p>
              <a:r>
                <a:rPr lang="ru-RU" sz="48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О БУДУЩЕМ</a:t>
              </a:r>
            </a:p>
          </p:txBody>
        </p:sp>
        <p:sp>
          <p:nvSpPr>
            <p:cNvPr id="22" name="TextBox 21">
              <a:extLst>
                <a:ext uri="{FF2B5EF4-FFF2-40B4-BE49-F238E27FC236}">
                  <a16:creationId xmlns="" xmlns:a16="http://schemas.microsoft.com/office/drawing/2014/main" id="{0B4A68CE-F015-6A41-31FC-E362472B76F6}"/>
                </a:ext>
              </a:extLst>
            </p:cNvPr>
            <p:cNvSpPr txBox="1"/>
            <p:nvPr/>
          </p:nvSpPr>
          <p:spPr>
            <a:xfrm>
              <a:off x="14228070" y="748719"/>
              <a:ext cx="3882794" cy="338554"/>
            </a:xfrm>
            <a:prstGeom prst="rect">
              <a:avLst/>
            </a:prstGeom>
            <a:noFill/>
          </p:spPr>
          <p:txBody>
            <a:bodyPr wrap="none" rtlCol="0">
              <a:spAutoFit/>
            </a:bodyPr>
            <a:lstStyle/>
            <a:p>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a:t>
              </a:r>
              <a:r>
                <a:rPr lang="ru-RU" sz="1600" b="1" dirty="0" err="1">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киноуроки</a:t>
              </a:r>
              <a:r>
                <a:rPr lang="ru-RU" sz="1600" b="1" dirty="0">
                  <a:solidFill>
                    <a:schemeClr val="accent3">
                      <a:lumMod val="50000"/>
                    </a:schemeClr>
                  </a:solidFill>
                  <a:latin typeface="Nanum Pen Script" panose="03040600000000000000" pitchFamily="66" charset="-127"/>
                  <a:ea typeface="Nanum Pen Script" panose="03040600000000000000" pitchFamily="66" charset="-127"/>
                  <a:cs typeface="Open Sans ExtraBold" pitchFamily="2" charset="0"/>
                </a:rPr>
                <a:t> в школах России и мира</a:t>
              </a:r>
            </a:p>
          </p:txBody>
        </p:sp>
        <p:sp>
          <p:nvSpPr>
            <p:cNvPr id="89" name="Арка 88">
              <a:extLst>
                <a:ext uri="{FF2B5EF4-FFF2-40B4-BE49-F238E27FC236}">
                  <a16:creationId xmlns="" xmlns:a16="http://schemas.microsoft.com/office/drawing/2014/main" id="{DBF6CD99-F336-F5EC-C168-02918A05AED5}"/>
                </a:ext>
              </a:extLst>
            </p:cNvPr>
            <p:cNvSpPr/>
            <p:nvPr/>
          </p:nvSpPr>
          <p:spPr>
            <a:xfrm>
              <a:off x="13082464" y="693599"/>
              <a:ext cx="639829" cy="699158"/>
            </a:xfrm>
            <a:prstGeom prst="blockArc">
              <a:avLst>
                <a:gd name="adj1" fmla="val 6073505"/>
                <a:gd name="adj2" fmla="val 10960268"/>
                <a:gd name="adj3" fmla="val 4375"/>
              </a:avLst>
            </a:prstGeom>
            <a:solidFill>
              <a:srgbClr val="447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1" name="Прямая соединительная линия 90">
              <a:extLst>
                <a:ext uri="{FF2B5EF4-FFF2-40B4-BE49-F238E27FC236}">
                  <a16:creationId xmlns="" xmlns:a16="http://schemas.microsoft.com/office/drawing/2014/main" id="{FAAADB47-B537-7AFF-5696-93543CA713C6}"/>
                </a:ext>
              </a:extLst>
            </p:cNvPr>
            <p:cNvCxnSpPr>
              <a:cxnSpLocks/>
            </p:cNvCxnSpPr>
            <p:nvPr/>
          </p:nvCxnSpPr>
          <p:spPr>
            <a:xfrm>
              <a:off x="13084935" y="-109396"/>
              <a:ext cx="0" cy="793885"/>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 xmlns:a16="http://schemas.microsoft.com/office/drawing/2014/main" id="{8E97FBE1-EC09-526E-C5C0-A96D62527AFC}"/>
                </a:ext>
              </a:extLst>
            </p:cNvPr>
            <p:cNvCxnSpPr>
              <a:cxnSpLocks/>
            </p:cNvCxnSpPr>
            <p:nvPr/>
          </p:nvCxnSpPr>
          <p:spPr>
            <a:xfrm flipH="1">
              <a:off x="13698860" y="1392649"/>
              <a:ext cx="965312" cy="0"/>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 xmlns:a16="http://schemas.microsoft.com/office/drawing/2014/main" id="{D8083751-E99C-18DD-4FCF-8196D45453C4}"/>
                </a:ext>
              </a:extLst>
            </p:cNvPr>
            <p:cNvCxnSpPr>
              <a:cxnSpLocks/>
            </p:cNvCxnSpPr>
            <p:nvPr/>
          </p:nvCxnSpPr>
          <p:spPr>
            <a:xfrm flipH="1" flipV="1">
              <a:off x="15023134" y="1392649"/>
              <a:ext cx="3509415" cy="108"/>
            </a:xfrm>
            <a:prstGeom prst="line">
              <a:avLst/>
            </a:prstGeom>
            <a:ln w="28575">
              <a:solidFill>
                <a:srgbClr val="4472C5"/>
              </a:solidFill>
            </a:ln>
          </p:spPr>
          <p:style>
            <a:lnRef idx="1">
              <a:schemeClr val="accent1"/>
            </a:lnRef>
            <a:fillRef idx="0">
              <a:schemeClr val="accent1"/>
            </a:fillRef>
            <a:effectRef idx="0">
              <a:schemeClr val="accent1"/>
            </a:effectRef>
            <a:fontRef idx="minor">
              <a:schemeClr val="tx1"/>
            </a:fontRef>
          </p:style>
        </p:cxnSp>
      </p:grpSp>
      <p:sp>
        <p:nvSpPr>
          <p:cNvPr id="4" name="Прямоугольник 3"/>
          <p:cNvSpPr/>
          <p:nvPr/>
        </p:nvSpPr>
        <p:spPr>
          <a:xfrm>
            <a:off x="6077984" y="1286439"/>
            <a:ext cx="5217647" cy="400110"/>
          </a:xfrm>
          <a:prstGeom prst="rect">
            <a:avLst/>
          </a:prstGeom>
        </p:spPr>
        <p:txBody>
          <a:bodyPr wrap="none">
            <a:spAutoFit/>
          </a:bodyPr>
          <a:lstStyle/>
          <a:p>
            <a:pPr algn="ctr">
              <a:lnSpc>
                <a:spcPts val="2429"/>
              </a:lnSpc>
              <a:spcAft>
                <a:spcPts val="675"/>
              </a:spcAft>
            </a:pPr>
            <a:r>
              <a:rPr lang="ru-RU" sz="4000" b="1" dirty="0">
                <a:solidFill>
                  <a:schemeClr val="tx1">
                    <a:lumMod val="85000"/>
                    <a:lumOff val="15000"/>
                  </a:schemeClr>
                </a:solidFill>
                <a:latin typeface="Open Sans SemiBold" pitchFamily="2" charset="0"/>
                <a:ea typeface="Open Sans SemiBold" pitchFamily="2" charset="0"/>
                <a:cs typeface="Open Sans SemiBold" pitchFamily="2" charset="0"/>
              </a:rPr>
              <a:t>4</a:t>
            </a:r>
            <a:r>
              <a:rPr lang="ru-RU" sz="4000" b="1" dirty="0" smtClean="0">
                <a:solidFill>
                  <a:schemeClr val="tx1">
                    <a:lumMod val="85000"/>
                    <a:lumOff val="15000"/>
                  </a:schemeClr>
                </a:solidFill>
                <a:latin typeface="Open Sans SemiBold" pitchFamily="2" charset="0"/>
                <a:ea typeface="Open Sans SemiBold" pitchFamily="2" charset="0"/>
                <a:cs typeface="Open Sans SemiBold" pitchFamily="2" charset="0"/>
              </a:rPr>
              <a:t> этап ПРИЗНАНИЕ </a:t>
            </a:r>
            <a:endParaRPr lang="en-US" sz="4000" b="1" dirty="0">
              <a:solidFill>
                <a:schemeClr val="tx1">
                  <a:lumMod val="85000"/>
                  <a:lumOff val="15000"/>
                </a:schemeClr>
              </a:solidFill>
              <a:latin typeface="Open Sans SemiBold" pitchFamily="2" charset="0"/>
              <a:ea typeface="Open Sans SemiBold" pitchFamily="2" charset="0"/>
              <a:cs typeface="Open Sans SemiBold" pitchFamily="2" charset="0"/>
            </a:endParaRPr>
          </a:p>
        </p:txBody>
      </p:sp>
      <p:sp>
        <p:nvSpPr>
          <p:cNvPr id="5" name="Прямоугольник 4"/>
          <p:cNvSpPr/>
          <p:nvPr/>
        </p:nvSpPr>
        <p:spPr>
          <a:xfrm>
            <a:off x="3638550" y="8648325"/>
            <a:ext cx="11512599" cy="1054135"/>
          </a:xfrm>
          <a:prstGeom prst="rect">
            <a:avLst/>
          </a:prstGeom>
        </p:spPr>
        <p:txBody>
          <a:bodyPr wrap="square">
            <a:spAutoFit/>
          </a:bodyPr>
          <a:lstStyle/>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Укрепление веры в значимость общественно-полезных дел</a:t>
            </a:r>
          </a:p>
          <a:p>
            <a:pPr algn="ctr">
              <a:lnSpc>
                <a:spcPts val="2100"/>
              </a:lnSpc>
              <a:spcAft>
                <a:spcPts val="600"/>
              </a:spcAft>
            </a:pPr>
            <a:endParaRPr lang="ru-RU" sz="3200" dirty="0">
              <a:solidFill>
                <a:schemeClr val="tx1">
                  <a:lumMod val="85000"/>
                  <a:lumOff val="15000"/>
                </a:schemeClr>
              </a:solidFill>
              <a:latin typeface="Open Sans Light" pitchFamily="2" charset="0"/>
              <a:ea typeface="Open Sans Light" pitchFamily="2" charset="0"/>
              <a:cs typeface="Open Sans Light" pitchFamily="2" charset="0"/>
            </a:endParaRPr>
          </a:p>
          <a:p>
            <a:pPr algn="ctr">
              <a:lnSpc>
                <a:spcPts val="2100"/>
              </a:lnSpc>
              <a:spcAft>
                <a:spcPts val="600"/>
              </a:spcAft>
            </a:pPr>
            <a:r>
              <a:rPr lang="ru-RU" sz="3200" dirty="0" smtClean="0">
                <a:solidFill>
                  <a:schemeClr val="tx1">
                    <a:lumMod val="85000"/>
                    <a:lumOff val="15000"/>
                  </a:schemeClr>
                </a:solidFill>
                <a:latin typeface="Open Sans Light" pitchFamily="2" charset="0"/>
                <a:ea typeface="Open Sans Light" pitchFamily="2" charset="0"/>
                <a:cs typeface="Open Sans Light" pitchFamily="2" charset="0"/>
              </a:rPr>
              <a:t> Участие в «Народной премии» проекта </a:t>
            </a:r>
          </a:p>
        </p:txBody>
      </p:sp>
      <p:sp>
        <p:nvSpPr>
          <p:cNvPr id="21" name="Прямоугольник 20"/>
          <p:cNvSpPr/>
          <p:nvPr/>
        </p:nvSpPr>
        <p:spPr>
          <a:xfrm>
            <a:off x="5266944" y="7848338"/>
            <a:ext cx="6912864" cy="646331"/>
          </a:xfrm>
          <a:prstGeom prst="rect">
            <a:avLst/>
          </a:prstGeom>
        </p:spPr>
        <p:txBody>
          <a:bodyPr wrap="square">
            <a:spAutoFit/>
          </a:bodyPr>
          <a:lstStyle/>
          <a:p>
            <a:pPr algn="ctr"/>
            <a:r>
              <a:rPr lang="ru-RU" sz="3600" b="1" dirty="0" smtClean="0">
                <a:solidFill>
                  <a:srgbClr val="002060"/>
                </a:solidFill>
              </a:rPr>
              <a:t>ПРИЗНАНИЕ = НАГРАЖДЕНИЕ</a:t>
            </a:r>
            <a:endParaRPr lang="ru-RU" sz="3600" b="1" dirty="0">
              <a:solidFill>
                <a:srgbClr val="002060"/>
              </a:solidFill>
            </a:endParaRPr>
          </a:p>
        </p:txBody>
      </p:sp>
      <p:sp>
        <p:nvSpPr>
          <p:cNvPr id="23" name="AutoShape 2" descr="data:image/png;base64,iVBORw0KGgoAAAANSUhEUgAAAQkAAAGeCAYAAACHC/SfAAAAAXNSR0IArs4c6QAAIABJREFUeF7svQmQZNl1HXb+/nPP2veu7uptepnp2dAYDPaNBLgTIglAJoO0RFkGKYdlMxyyFApJliyTdtCWFQ5bDlq2TEdIsswI2grSNBQ2uELYCQwGM93Te3dVda1ZueffF8e572dV9WBAgcQgPHB0zlRUV1Xm/5n/v3feveece5+G7/FHnud/B8Df/h7/GI/f/v8/r8A/A/DLmqa98r388bTv1Tef5/n7APxDAE8d/wx5nmM07GM46KHf6yIIPGR5jizLkGUp0ixDnmXQNA1aDiRxjCiO5e9pmiJL+T2Rn+WRQ70+H/+cP3LJeD7+B/BS8ovn4cty9Rtdh2VasGwLMzPTcF0HmqYXx9D4BEArbsP40Py1/Ko4Nt9DliLPcnnvKfh51HuN4wRpkiCKI/R6ffhBID/zs3ieJ98ty0SWR8jy4PB0UeSj22ujXCoj5nGSFM16E5EXIQ4TIDNgwESaAVkaAWmEPM9QrjZRKlexsnoSFy9fgu040KBD0wz5/HJdeWHHj/FnU3+V36rnvMHIe90vx8//Tscoz6fO++0fKcsevc/j95znAO/5+KHrOhy3JF+2U4Ju8Do88ugWQPFffPtnf2s9809x2d46bzzP8/8FwM+M35HvDbG7tS7gMOi1jya4piHNOWk5CdTE4Q3mjTV0XYFEFB2CBJ/HiUiQ4HM5rPn8NEsFLDhJjg8SmcLjwVRgBJ9PUOGg0jUduqHDMAyZjDOzszJheX41ATSBklxAg8c6hh0af1Dww5PKexsPTr4X/pfniKIIYRgiDEJ0u134gY/k9SBhmgjjAbq9HXAMW44FXdcwGPRkkodpijTN4DoO0iCBqTnQcgt6ZiPLNIR+D8N+C2kc4/S5S1heOY21M2cxNT8L07SgwYCuGwX4jSekmkjjCTqepZyoj/xO/WH8/yOD7M0HiW9/uAv4HwMDBRJqPBz//RHoqWNbtgPbcVGu1gVMjz3+AMCvaJr26bfOTPr23sm3f9W+veN9V5+V5/kZALeOn2T93k3cv3tDJrBm6DKhZBAWiztXBE4wThx+JziYFieJjpxRQ8IoorjxxQTnaq0moVo1DgeGRA0qXlBT4NHVhn9Ik1SOZxi6nEMAyTDgui7K5YpMTjXgdHX8b7m88dhHx5cI6HDQHkUejILiOILv+xgMBggZSaQJkjQVAGEERLBKUx/bu+vQ9RzVWgWWZQi4aHqOBBqSLJYIBGmOarkJQyvByFyGUYijAQbdXehajguXnsXi8mlMzy4osDFNiSJ0jSChVlEFBG8wFPg7fRxFHWKDfMrXXcnDFxPI5etbjKzXA843A9B3dUj+iQev1icwOTP/+uf8kqZp/9X/d+/qT3/m7zWQaAGYGn/MP/zdT2PY78ByHOiWIaGemhBcGdPDlELF/8XqTpAwzEdGnRqkKipQ0cIRGDAqkJVcnlSsjuOZ8MhKKXkJkjiR15t8LwIUhpzPMPndkMmgj1clHnKcpfwb7t0jq1fOCATyfiVNylIEQYBBf4AoClXUUQBjkibFCphiZ2cTQTTCRLMO27UQRQGSNIJu24jSGH2JwnLMTC2hZNdh5C40gkTYQei1BfjOnb+Cqell1JpTMByrADxed/Mw3SAOjCfrI+9bQIKR09Gw+1ar8/hyvBFI/ElA8G/62+ujgD/9lHnjV7zReWUcWDYmpuZQqjwSVbxX07Q/fLPO/d0+zvcMSOR5/r8C+DgvyEFrH//Xb//vku9z4hIccp1zVE3wOIplwHIVz7g6xgowTNOUVd2yLNi2DcO2YFimrFQcvEwC5MF/M10wDBU1CFCMGQIFFPLc46EzcYhRRJLK6wgKRsE3aIweDJV+cH6Mv6uT5TzYNz8EPYqHREZF6sFPxg/LSKSIeAiIQeij3+sjTmL1XOExFL/CFT5HCqZlURzAcbn65xgOu/DDESoTE/ACD53OnqQtK8un0azNwoCLLAzgDVsI/S5sy8TZc0+i3pxFuTYBy3XlevL4vHp8T4J5cmm4/KvPwOs35meyMSi+LnR45OMepzTk837raXCMxpEnHaYox0c2Qbk4xLcNEsfOqd7bsQXikbejIsM3ehyPQgkUjcnp8dNeBfAeTdPa3+0J/mYc/3sCJPI8/0sAfm38gf/P3/qXEhoLyciJCSBGjCxXnAMnqiLTICkFV3gONMMwDzkCAoZmKdCQwVVMxGLuq4Gtj8P6YsTI4FextBr0PIFKPmTwJQqkhKgk+BRxd25AQEymkqYJePC/8YQ6AoOjW6q/LgDPDmP4Il0p+BJGPkkaw/dHaLUOkEQpHLsEwySAKuBUgzhHmjMV4jVi6hVjZ28TcRJgdnEFnW4HXtBDp3OAleVTWFo4CR0OwuEIo8EBRv0Oyq6LcxcuoVRhJNKAW6rISjkeRIyahBnNFQls8xrzfY6JYl0T0lVdstcRwMVB5JpIenFsaObqpyOYLOC1yCrl/o1vUfGd1/s4yKqjKU7hWyU3PMvheY+hFs+b6eSo3jj1kfTxDWYjOaajT5ljdmlVrlnx+Ceapv2FN2MSf7eP8ZYHiTzP1wCQ9Fnmxbh5+yZu37oFXQYOFQoNmZYj1hK5g2PQ14rVi5NRJguhZHzHVGAgE/cw7+CAKxQNHoOAo8jKsXrx6MAdE1myxhQpiUyGHBKxMMWQCIJkVwESPK4BkqZUDhR5qRahMU9xROBpyECgkLcsk0GXfF4pI0fvKSPJmiXwRiM8fLiNOIgwMTEJ27IEzCS1kfg/R5zFQo7KoM8S3F+/BdcxsbC8iv2DfaSZj42NB5iYnMGZ00/ANssIhx78YRfddgslx8bZ80+gVK7BchoolaqwbFvGKC+BXBOmEwW3ozNI0jQ4lq2IYHI2WgESx0b2I5O/CKzUHGc8oqKi8UA9Ph1zSV2Kiavyr0OwUKA6PknxKgnIvnVYcgjc6oIfjg0yVKnO8VVoWK/jSMbB0fHJKi8XIvpoilmOK0Ah90M9vif4ie8FkPhVXkxe0e2dLXzhq19UkyuDAAVHCb+lOlMKtUgwj5bv41VrfEt4544vUMcxQpjrcYQs69/xkXn0ssO0Qx308HAFwcapL+oFAaKIUAS6xgNsHJJLVDFOcJjaHP1blBFkIFDwQ4n6cfjFvxWrISdcQWiSpOx2OkjjBKUSpTgFjupC8NNkiJl6QEVPjCjanX2UKw6q9QY6vRaS1MfNW6/B0G1cvPAUGvUppGGEyB/JV8l1MEPC0qbcV4HrVCVqOgQF3gBDQ5xn6PX7SKIYlmlisjkhYME0LtUy5ESPY4/DFby4f5xCCuyLXxTPfaPBeggeY5XpjSKJ8fFU1vYtHq+f6kdnk6t9bAGS9zc+z6N48sixGeW9nuKu1ScxObN4/HkLmqbtfKt39Vb4/fcCSPw/AD4YxzF+59O/hcFoAK4SjCA4yWRF5gTSOaEUV3AUskKijPFkVivq0er9zQGseq2STVNRImTCF1dpPMDGZJscVyGBGjRMawpS8nDwCm9yDABkESl4DYkKiiky1vL5s3AihUAq0YgBjbm/TsKV6YoCxPGqmhMoJcRPSIwcIdfrCFgqJAQAxynL54ziEFkew3YsjPwBPL+Ll19+CWmS48mnnsXy4km1HCb0SZDT8KCblPhKsEwXtVINtu0Ucg8/O+8DEGYpOt0udnZ2JOU4e/qMkLb8WyKRxOtBgh9LXedDJaPAwXGwp66net0hD3GUBRaLwtHklft+HMFfB0tvNPmUAv3NU+LYCDp8f8S5ceLyxuQzYyCmKCoSOv6Ynl1GpTYx/tVH3+qy6FsaJPI8txhAUNG4f/8efvM3/zdouoGE6+J4EGUqB+YNIWiYhg6LaoKAh4oyhFMTBDkKO8dkEyVRkUPlGAp4OIj5nwKIMQdxBABjToJ3mamDGleMbnIVHYzPJxInJwXJvXH4y+MUx+cLsyPtXQU6BKbx9M9EYiSXokBCeRF0jRFBEeIXIHmU/iRqYh+CjpqAKpLRJAooMQKwLIRRIAqHYWjI8hBe0MdXv/oVWJaNS5eextLCqnqvaSzpzGc+83to9wfIJV0y4VquRAoG0yvTlH/rJr0hvCYaOq0D8V6cXTsNx3Fhkih2TLilkpjKeH35roTkJUtDcpc/8/cSDar0cUwNSXxXcCzkPwjmullwSsX0JjbwOqZQZLWcY5wyStrJYxaQczyPES+KirqEW5GrWBxM1gG9SHHVQnRIZusq3RW/zCGHpaAs1wgSKs1VQZ2679XqJGbmVsYg8dc1TfuVt0LE8CfFWG/Z95fn+dsAfIlv8F9/8fP48he/QPYRGeVE20Eap8jiFIgTGWAkBDnAbMtWyoIkDSoXppSp+IUMWSGRSqZfuB8ZqfDv1PsVZ6Vu7tihebjGcEAUA0oiaJm4ilMwRQYsSMwiqhG5z9DA/FkxCzyHGsYkVUMvBM9N56QCGDVILduEw0nFyee48l3UAxnEBDCFfpQe+Z7V4KYHhEQh6UE1a8ZhvkRevDa2C9t05RxUOvhcYWzoyMwC3LhxHa5bxtqp86jXJ+V9MqoajIb49X/2z3Fn/SF8EsM5J7YCUEYJJGpprCIgl2wHrk1DFuBYFurVqkQc9LEQEMqVsqREKhIr1IEsg03C1+TnVveP/+aX61gCxibvu/zsiOfELDkwHVuOoUhSBdo8R5LEci0JeMeX8keUKlHGjkxSVIPGKpiMAFGPGJ1w8eB1LkDMMJTLNQih2yZxXj0KDkiFO+NIQnluxIujSC7YdgkrJ86N592/0DTtE2/ZSfiGsdVb6N0eVzV+/Tf+BTa3thAkCbw8QalWE4UAcYbEDwvVgoSh8iMQIjjpQt9DnFL5oApAa7Ma9GJ4KiadRA2MQopVW+Wcx1IHmYDf7Ao84h6UOcoUqVE5M1UWoiY9c3CCEyFLz1J4gx4Odrcx7PXE/JTEytfB86vVFWrS2bYa6I6DSqWGcqUi/x4Tl3Q6clbmOeVQlUaZNldYfs5MCDJOLKKFAicauxSoSGqiEUxS+AMfge9BNxKMvL6kI4wiyuW6rIY8Tpgl+N0vfAF3t3cxiBJkPGcBvDI5KftSiqY34JiKI+lbzMhHU7b4JDk0lImCpGkC2nmaKtWn8LEwGiT56lgmyiVbokNGKPI7x5Gvcq0qMjbPIR4UHoOApVuSdpmmDsdyFZFcfBGsCDy2bUlkY7u2gJIoUoby0JCM5WIzNqIRUJUcXqgfeY7A99Ftd+BWyqg16vI5eA/H0acsIIVDW2T5mLZ2tYAQPNfOXBpHLDc1TTv/Fpp23/RW3urpxn8L4Bf4rv/6f/1fYuj7OPBHOBgNkBSDiaRzHsZIuCIWq5pwdbkmNz3whkiYUxcrKwe8Lau0I1/jC1AuUza0xAwV+4EQdlxJRB0o/BJcwRVfwAE0TjSL8LXgHXh8lQpwUvK1OgwtB+HDRAZX0xCN+th6cB/BoC/pkUp3cnFlcqLws/DoMScPJ7eYsSzUGw3Mzs2rySF2aEYWjF4saiYymXVLF3OVuD0LMpTHIsaZEvkos9n29kNs76yj1+9g0PYQhSEcV5dV2zQdNBszqNaoYLhwKi5QdrA9HGBn6MGjwSontaoIgnGdiwCcCpiKy81UJRcQkChP5FDlJTm8fnkublgxvAmIEMCp7ChSWgjcLFYqlkwyci+Kf7EJTOJclTchx+E1txgdZolcW4lOiutHwKyUK+KRUSBswXbI0biolMso25bY9JWpTqUe43RKt0x5DcGE5+BnYApWKpUxvzCPUrksYCP3kIuUrsN17UPX7SPXRdOwtLQKxy2PJ2RT07TeWxUo3uogweq5Sw92d/Hrv/UvsdXtYj8KsBd48GJlGjKTDEaiCp24BluSghKtNVk16QOQkFkGrg6NYTtXFctSRqCEslkOizkuVKFUHATQQkqgzOFtOC7Dc8VvZEmM0A8w9EbC3gu5yYGaqoEqpimZ9MV6nzKMBhxdQ4VhMR2RNDWNBnAtrnSWymfzHJVKCea4rsQ0EDMioCKQ5Bh6gUQmk5NTaExPwS6VhetIocuEjQkWXEVNC6PRCGEUHebjKrcnQOVwOVqTSEBib3cTo8EAka8mre0QQAmULApzUas1UG1UYfPz16vA9CR6hoFQMxFphoi0MoCYfh1TEMRVKfJ0EY0V8ihXZ+N1tQ9SeMf0pSheE25IFJuCdMkSpHFYWORVHY6YxOQ1BJBCxeLrUiWBSiQYRwWfoeSHcXEcIwJ+ViniKzgCScMME46mIQlCpHSypup9iGtWgB5iJuPCYo45ozyHoZuo1uooOa7wPKWyW5jpTNhMjwoTn2AeAV+AL8f7P/AhXLny3BgX3q9p2u8/Bok/wxXIC1H7xuYm/o/f/12sdzpYHw6xH4aIZQlLYcURrDiFCR22lsNGBvqIOFTSXEPCZ2okOnWEaY5UMxAxH6f3iWlBmjPqhia5eYxMi2Vw2Zkj6QxXGwEJhu0ECVaN+qHKeTUNjVpdwmtaollxyoikUi1LrhyFEYa9AZBFsJHCCSMke3vIWFhlApWyI4OcpZaUFycaNbg2V0dAswwYJVcmKNWLwcBDvz+A5/lIdQ2GW0KiGfBzYJADQ81AwrxdsxH6IQLWZRQ5v1yNLIEThTB6PeiRL5WdVcfF/MQ06o0aTEulJvxM3V4Pg8EIfugj4GTTTZjTM3DPrCGo1RDploBSVng2xvn4+HzHyfwjZUhFXMct28eHhFHI1sd/JwRjHoNeEJXyP7qm5cnYbq9CGoISryWjFS0rXlNElaSmmO5I8Vum6ngISDF5rcL1ZBXyubK9KO5KeAoeW6K74hxSkUtTWgY91WHmpkpPyHXx2AX4EDr1mONRkZtSKBjFKJsm/vJf+hQ+8fE//xgk/gy48MhLxiDx2sNNfPpzn8VWr4/brRb2vJGIS0aewkkiOHGMsmbA0XKYGbV5HaZuCUiEjCK4zukWvCgD15fYNOED8JRJUlYpJd2z7iKSwWbmFrJElYgzjBdLBm9+scIwB2YFZb1cEZKOqw4BhKsOBwRfxzqK0AugxwHMJEDe6yM7aMNNY9RKtkzMPFZh8VSzgenJJqquI2oCQ6LqREN4CEqgYRDJxN3ba2GnvS8AEcFEZFrwLAcDRk064Yq+hUIxEV5Cpi7MPIUx6MPfWIcRDGEx5J2ZwdWnnsbK8jxcV4XSfLBQrNU+wPbeDm4+WEer3Yc7v4jyhSfgVSsINQupYSEvUqtxfcu4skvI0vGjMFYdyb6vs7MXKQuB8fXyo6hTWYJc/B1j5aFQnAgLseJ+lGGssMqPIxGVDB0pEhJhkBdRtTXj0yWJ4oPECcv7zCrgogxfEdRFsZ9Gclc5ScW0VUQ0ZpzDjnUhmTkGRDEKY7HHsx7GSMh9KeMelaSoP0DDcfFXfv5T+MRPHvKVjyOJPytYjEHi+uYmfudzfwQvinFndwd7/Z6Eg3oSwooDVNIEJeRwkMHIYrnZdPlphsXYoFCrTUTQEWkaAk3HEBo60OBDk6hCBmjO16fQxcatK0ZaCCileBxWkyZK/yaTbhVkGnNdSzPgBT76o6FEFQwrbU1DmV4EAkarBX04QoO5seSrOfI4krB0ZnoS0xNN1MqurDylioPGZFMIOubgIU1NEfNgH+vbm9g+6GLIshS7jMCtYOi4CHSu7rR3jp2ihRJKFygHdauF5OEmrGAEx8hxZnUVH3jhRawsTMGxlHrA0JtFYZ4foN3v4c7WFl6+dgs904Fz/jyGpQoizURqmoViU6gARUohisrrfAGHvTm4Er9hqXhx/d8g+dWkHkdJvkoJKXgP/pwwfB8rQirtEDmck1u9QEUXtOQTKMcGt8Ihy78LaSoWfOWh4YLCdEM56wgSCsXENct/cZFQ5bvyeyvJ4SS04puKL0ky6VHCiIXmNUZIBj+0pcEfDNDd3kU11/GLP/Nv4xM/KaVIfDwGie8UJF7dWMdvfOZfoV6qYOPhQ+zs7yDyPWihJ6tyhQMvDgDmrixwylKVY7IhiqmLrg+ufIaFhPKYZcHXTexrNnq6jqGuCYDomQYz06CTbOMKIj1h9KNUgwYk5rIiAZKMpARJQm28anGCicgKLU9hIUUJGcqBByv0MdplqjFCw3UFJITDyCIZvEuL81hemEWzXkHFcVCtltCo12CRm0hShLI6qcly0O7gpes3sN7qIbTL8CoNeJU6RvSQ0Gk5NnQV/Q84uh3m8Tt7MLZ34AQD1Mo2nr70BF688gym6jRHaYqn0TVRgaRoLEkwzFK8dO02Xt7eQ7S0gp5bQaxZQhxnRmFuGlfHFl4QSeGOAcVYSpSUQKrFVXRz3I79SMl84elQ5TQM9Qrz2Di9OTy2KiwjGCswkXY8Cu/J0YzrcQpjnChfVKrGjGsBpvK2CY4iBRcWu+IcSrYsDK88tISU46hHOXPJDIk0zSgyVWStKOhZCpMAxeObGrx+H92NLRgDH//uT30S/9bHH0cSf1ZsOBapqtH3ysY6/vmnfxuL9Tq21h9g494d+IMuHCSgdzCLAqlijKIYSRRI2E8islYpoVJxlIfCtKHbLnLLRG7bSCwbHc1Bx7DQtw14zLFzC0aqjEKc6KKSq3hW/s2wWhm5mI5ocHQlecbSlIYTQJmdOLCsLIWbhmrV7nehjYbwuz2kno+yZatIB6lwKI16GefOnMXy4iyatQrKrg3XMlByHCHDFKPPfFcVGVF+e+naTXzp1ZvowUTQmIFfn8DIdhCLJ+Mofx/7hUpZBme/i3xjHbUowJmTS3jmqQtYmZkVotYPPPmo1VpN2bpF8tUR6SlurW/hK1u7aE9MoWu5CGGBGX9qKHBUJrAjz4OQicdshuOGOSrEL2TEw6hB/aNw2Mu/j0cbqiieBXvfnI6kojFq0IUbIOmQIDdUemBkVHyY+tEsmhSudsrUGgxGH0VKJOnkOJA8rPYt3OziA1HDkbwW77ksIrJ6qNKMbGwzJwluUlomf1FEUwkXCv5beSSykYfh1i6SvTb+nZ/6OH76k598HEl8pygxTjcYSfzTT/82Fgwd6zeuY3v9LpCEKJsG8jjGcDSEl2aIUpJNZLkTmFQLSjYmm2UBChqsaBJyqxXojoNRkmB/FGEnCDFwXQTlOmK9hDS3YRiOFHiNpUhJNYp1Ly3ySyfXUbYdSUlI7pH5EN9G4byUCCcYQe+3YbJPAxUHz0cWUYXRZLWhqerU4hzOnT2DtRMnUKuWUHZMUTz4N0YYNAZxPKvqzaJbVZbi3sMdfObzX8bGMEQ4MSsg4ZPMtFVh16GXvFgJK0mCZm+I+PZdTOs5rj57GRfOnwWDgYODNnr9AUbDEarVKhaXFmUSjUYDDLw+DvwA95MU+80m2paLGHS9qorOQu9Vt7qohjSKqs3x/T/eVet4YVzxoiOQOI4DRRREx6dA8WGl5VGIEhVGOCvPYFFmZcRhKCXHSOjZIGGoIeb1o0okQE6lQkWASnFQkYOoIkJcKiVEGeXU/Uy0DJGegWKzTY5B7O1H7k0eKzUNRIwkCBCsj6GKwXHIY3H08NxeiHBrH8neAX7+Ez+JT/zU43TjO8UIXlgZEdc21/E//eZvoNLv4uD+bQSDtuTQXGWGIw9eECKMEkVCcgpS0swzIQcnp2uYnZtGs1ZHtVxRclWtgoHn4+HuDu7s7GAvzeFXuRLX4WkOYJYkhZCvY5WYsnJwhSVnoBlouBUEUYgRW8aJjVvZlqwUKEUBKr0D5Ptb0EZ9JGGANFbcAvNWyprTU1P4wDvfgYvnzqJaLot8q1OIjULESSQSruj50lBHmZE4NBmr7LTb+P0vfQ0399oImlMY1eoI3YpESIeNLFVhiVynehLjdAbYTDm6HTz91EWcOXtaUqdWq6VKxT1PfASrJ1cFMO7cvY3haAStXke7VsFOvYKWQW6HE1DJvCqSGE/coxrNowrXo34cR6BwrELzdYrF+IhyXDksvSqqLP/w6MWJCdhMM9wsQzXPUbUoAXNKpkCYIyI/QCOYpsHPc1DvUcVyqjpWMEmAQDUMErsU+QxGA4IP6jmMRhI9hc3zZDlspi8cGVomBjotMxEYGnxDRyxVxwqIGAEJv1X0JNUHHsLNfbheiJ/7iR/HT3zsJx5HEt8pShxGEuvr+O//6f8Ma/chwoNdId1KJUf6OfZGgUx4LaR0SZlSWYSbZRfzU03MLM5ien4GzWpDlAjyFLQ4B3EoTVbWd3Zwt9XGRpyjZdcwMMoIdVfZsYsemYcpKFfPokSxZjrCkXgMIaNAPA0kIqkaOCngDgaw9ragt7aAYCROQdqru71B4Xmw8MyVp/GBd74TizMzMAkCcQh/OMCg3xUJ0wtDIRFrtSqmpifFnCN27ixG1/PwpWs3cH1rD8NKHcNKFYFVQmIqkDisOZEVOMcsMlxtTmCCUuqDBzh3Zg1LK8syEUaDHtrtlrgh6/U6ZmZnxCj06rVrCOIUxuQU9ioO7ts69kj8iiJUNJpRKHE4/9XZ1C8kapDl+hBNxonJYb3LuG3DI5zl8QY7QnaO1QhloWb4zsls07uQZ2iaFuZcFw3bgG3Q22LKiu7HKWija40C7Ho++mmOmGayMXk6jhYKyVMgVYUWh1EGAZmRg5OnqOVAOY5h+B4MxEhyLg0adLuGpOLCNw14OYlwBUYJzXcCPPR2JDAGHkb3tjCnW/iZH/lh/PiP/bnHIPFmgcT19fv4R//4vwN2t5CPBmhUKyI5eWzZ5vnw/UByUubvjXoTE5QTmw3MzUxhenYK5VpNQni674jwVAtoR06SEUYjDxv7Lfzx5gZu+TEGZh0jrQyPgqiuIyIhxjy2iFCYg/I/egwc3ZImukxzSGiSsXCQoxxFsNoH0B5uw+gewMkTzM/PotFo4KDdRqvbQ5xreNvb34EXrjyLqXpDUgt/NEDnoIVet4ORP0KXKYDno16vYnllCY1GFWEwwkGnhUGa4s5eGxtDD6NKHZ5bRWDaiGlJPixMUxOVA/2EqePds1OYDVORYacnJtGYnIAHCPd5AAAgAElEQVRNpyBdmgmb6QYyQQhojKI2NzcxCmMMXAd3tRx39Rz7AHxxJKoV8/jKL+mWhPAqLTpcrTPVdHhsdBKWgYQvUwqJEBj5FUCgNApFIBaATAMWIzj+nmG8kyYo58CMY2K24mKhUcUk1wfPkxqOubkFMcwlVIWSFLu9IW61u7jXH2I/S+GTNyrMcZJ6SIioel0QgEi1SN0gmwZnCepRgqk0wSSVLEaNvS5MLcXA5/0JUGpMojQzhaTkoqcZ6OYahoYJn67gnMdnw58E+nAI7+4m1kpVfPwjH8WP/tjjSOI7xYjDdOPm+n38D7/2D+BvbUGLYzQbTckfKUfFUajyxjzF1MwU1k6eRKNeh0O7rW1KsREHDuW9cRcq9caYJ4aiZBBkXt66jz+4dQutxEVcmUfXsOAbgE9STNx4pngaWBeR6DHKTkkGPWsmRNGQfpMBylmEynAAY38P0fYu0l4fFV3H6dUVTDfrGA36GAY+BkmKi09ewXMXn8ZEvS5eCdZPdNsH2N3dwe7eDmr1mnw21htMTU7Asg2sr9/B1v4ufMvCVpCgDQNRfQqBW0Zo2AJswrcdazjLubZkAO+Zn8Ma7cejABadoHSTViowTU2uozcYinwnfpDCJm1XK2jZJr7c6+FWHKMLek9oRCs6fR+GEePgQKo0joUXzPNVBaU0oRHQZcd+koqq3yWPRA5JwYBoFUr9OFzWOWkpQ+eSWjTTFCulEk41KpivuWi6QD7sIuh14RouJiZm4dSrYnLTMg1eCmwGEV7a38e1bh9tkcIJQsV7ElVLR2qkMEhMsjpep8ckQy2OMRvGWDF1zNdqqLP5bxIhjUJs7Wyitb8v19ppVGHWFFjv6SZ2TQsDw4JJs1XM9IWutx7i9S3MZho++cM/gh/7c4/VjTcNJG6v38c//ke/is7DTSBJUa9VYbIWgASZNJ01YZRdrJ1ew4nlJdWVqai2FHsRKwNZxzAmv4qBmWuRDAj2wdwctPA7X/lj3O9E0GbXcGC58A0NHmUsAk1uIAkiYbOTPJaCIsWQcxVW7j0rD1FLIpR7HWQ7uyJ5+v0BrDTB+VOrOL28rArOklhW4wuXr+CJM+eFK6FLNA5D9Mm7tPaxsbGORrMudvNqpY75+TkkaYAvfeXzGEYh7OkZPPBC7KZAUGkgcCoSRXCFVtLtUe9FgkQjT/H05CSenJrGZBjBiWLxcNAQRsvpaDiU89Ny3u/3pcKxUnIxt7SIbr2KL3TbuBFF4i/JcpKBDKfH7eCObrVUShIw6TEYq4VUEwqAIIAoXrXozFVAg8QfUlavfs97ayrSQcJ2RhLkASpZgmXbwhPTU1guOygbKfTYQx72gTCCa7psaYpqs46y7UplbqZb6BkWbnS6+MLGDnaTHB7fX+GNEOmbZk2mFmKb1pFoJEJjTIUxFuMclxfmcGp+HhN00yKD7w1w685NPHy4IQQvHANWuYKkMomO7WBLN9ElP5QCZpxJYZ/R7yF9uAO318fPffKn8eM/9dOP043vFCXGnMSd9fv4H/+b/xx725sY9PuoOCW4liNsM7/zMb+6gktPXsLUxITim6gEZIqRZsGP7LNREFGqJRo7JMWycoAb28RDfPb6dby83oLXXMGuUxaQ4KppGBb0lJwBpTS2geN3lUVLaTl/zuj+9FEPfTj7B0h2dzHstsVYRdnz7MoKrj71JBxWpgY+UsPAuQuXsby8AldKo1ktybb2ah+N/f1dce+RaZ+emkWz2ZR+D5/93B+iMxwgn5jCRhijY7kYujWEtisuTGnbVjSuGV9/KaXOMyxaNi7W6jjNDs40edGAJr04M+EgaCyiQ7RfVKdWSiU0ZxQf8RV/hLtZBl+1AZPcPpG2D0VlY3FtBSSoRkq6VniOCvWAeggjCSoqlBP5XRQFph+6hphNaYSl5KQ1YKcqtoiZ22sZHC3FlA6sVUo4P9nElE2XLQ1wIeKgK6lCtVQTEFOOXMj91UwHge1iL83wlc093B1G6GcZAj1DzmIsvpei1Zzyd9DBmYsBbsYL8US5hhcuXMD81KRI0wQ6bm508/YN3LhxDd3+gaQmXEyy8gQGpTL2TBstx0ae6VJfpLOUYGsb2NnFom3h5372L+CDH/3YY5B4s0Di3oN7+Cf/8FfwYOMBNh5uig2aq4RjmiixU5Jt4/l3vogLly6gUi4JUcaqxjgMoCcJ8oTWZ9WLYFzOLLq1nogbzuA+FUmAe90uvnxnC6+FBnbLdYRkq8cdryWvVqxW0WVAWShIWOaxhKDlcIRyr88+e4j3WxgEI3RCH9HIx3yziXc9+wxWpmeAJJEW6ydOncbE1JQqEZfGJayWZMlxgjgKMBoNpXisWm0IaZlmER6s3xHHaQsGXj7oYQcGenYJocHoSdbpQzPV+PoLD2foKGk6VjPg+eYElmwLtTyFywa9hobADwSc4ihCEkYS7ZDDcSZquJlFeDlNsGPZCMV4oFINSosKcI9kSWkaI/l9ASIFYNMWbjLaShK4OVChGyVJYUtFbSYKRKgDgZEjImLqFgxYqjiUExYpJkxgydZxrubiTKOOCsta5d5mMAwa2DI4TklI1SAOEFCZoRGNypfpArU67o8SfGOni+0gRp97jlDLpGEuo6VfXT9yTnSoVkYeToQZ3nVyDRdPn0a1WhHwEHt2FuP+/ft46etfwV57S/goWzeROjX0LQejegMH9RpCKm10ZFKFu3UHczlw5dQqfuRjH8el59/9GCTeLJB48OAufv0f/DKu37qJuw/WUXbpRqyjZNlSfXf+iSfw3NW3Y3pmRgY8i6983pRhH7HnwR/05a2MW+m7siWbhVyjdTblXn/Q0wgjw8LXd9r4XGuIXbeKmM1FpFMV05qj1qzCaIiphoMpgpn6MGIfpeEAZquNdGsXca+HfhyinYRSLVq3HJxfWcbbL1/C/OSUNF6ZnltApV5TqZAw60ruY5TDeUIikbInu1+7JVaiZuj0DjBMYmxGOX7v7jruBgl6loOoKGc/lBnGgoP0t+RqTLehjhNJghdnprFimajEoZi5OC1k86KU52XVqdrBjNcmrjh4eTTAbVNHx60gZCSRqDxi3GzlkeayEiWoQjryI/ybkcZw6T7NErhBjBo0NLihTxCJIY0dpvwMCBnR2PzS4FsOEsNBnCureCVPsWADp0smzlVdWY3TMBTZ2S5xiwS1KxnvsUQSLOYiUHgj7O+1ECY5atOziMuTeHWvj1v9EfZ5XhqgBCQYdYx1mVyK8artHp50qnjHmTOYnJhAvdmQ9nuez13SuE9JF6+8+jVs7t6TCNDWDMS6jS5T09lZDGdnMCTesaq23YF+fxPPra7iypk1XH3PB3HiwrOPQeJNA4n7d/Brv/y3cOv2PewftGGyEYmr6veffPJJvPd970NzQu1pENL+PBigfXCAg9YevF4POfeyBET+pJtwZmZGZMUg9LBz0ILnDVFmb4LJadwKUnyx52PfchRAcApJm/ix50/R9CQsudq4iQ8zGsKKPDi9PpLdFpJWG9FwhF4QoMcdwqChZGho2hY+cPUqnrp4XvoOTExNSwGXpEKMT6QEmilHjCSkauOJZl8uV6W61LZ1DIY9pIaJfcPBp2+v4+YokNw3FhKu6G0x1hMlhFA/JGTmWdQVhbg6NYmTZRdO6Ak4yvnYi4FPLJqiELhyw8TD0MdN38NeuYI2U7CcTXQPTQxy7EdBgn0z2F2aFihDSsPdJEYpCVCKIpRGI9QzDU326wxDpEypDBarsbwuQ2IBYdnEoFxGx7QRWWWWxKKGDAsIcdLIcMq24Aa+pCpuqQyd0ie7VEnvCAO2qTZrIiEQhCNs7Wyj1WqjWmuiPreMtmbh1e4Qd/wIfaZ/UhhHkCCpSrdsjskwgf7gIS5UqlhuUBaexezighjnWCXLbmI81+bmfdzduIUk8uX6+qmODnucLCwgWFyEx3LfOERw+z5m+kN83/PPYW1hHpff9i4sP3HlMUi8WSBx/+4t/Orf+PdxsNsRezVlS5qY5ubm8N73vx/PPv8cbKssOf2g30O30wZ7Yj7c2EC7tYvZ6UnU6zWRIJnbT09Po+S6OGjt4uu3bmDkeWiS5Z9ZxLrp4mt+jI6swKpLteLqi5mnqdJhhtw011TiEWyvC9MfwugMEOy2EPb6CLwAQz/EME4QZTFs28CkY+Ndzz2N5596EtV6VZrIVLl3hVQfppIWhWGAIfc07XakboPKRpKoxryOY0rnKM1y0Ks08Ue7HdxLcnRNW8xcJNSOnJaFfaHIBFj3xSK4hSjCs5MNLJdKsGMPGoundNVcx9QN9Ltd6UfBFdl0y9iLc+wkGVqmK27LISeVNAseGwpe36aeBU2cbEzPTDhpjhqJ1lEP1mgIezBAUzNwYmISZdtEb9BFkEYYsD9IxqYxOTLXQlBvYt8toedUEBoOGlqOiX4bE8MOli0TdQ1wDQcW0wvutVpXfTuZ6lDWpGHOdA3EaYjWQUvGg2lYmJiehTk7g/upgVe6PlqZDl+z5B4b7B2q5SjFKeb8BOaDLayWHEw2Slg9dQoTM9MYBYHwN92Dtuor0h9ga28DcexJ6kSQOGDh2cIi0uUVDGwTaeih/8prWMtyfPhtz2Gm2cSVq+/F2lPPPAaJNwsk7t1+DX/73/uLiAYRlpZOyOa7YZJgenYWl5++glNrp6RvI7tKDQddDHo9tFr7Ahj8mpqsywCqVCqoN+oioTKq2Np8gC98/atotdtwTQfazDxaEzN4Nc5lhSksQUU0oar+SMlJUU+qVshaNII9bEMf9JG1Bhh1etINK/B8xBFLh1OM2NtASzHh2vjgi1fx9meflk5GpZIq5hqnGOyFwLB1Z3tL8mkqGtx8ttvpi+EpCkcY+H0YlTr2nBpeGkXYs0oYWI6sgAYbtHCCFoQqIwuG0fwkZp7AjQKsGgYuNhuYtA1U2X9HCDe2iHNEvXlw/wE8b6Ta37G+pNpAXqmhq9l4GAPbSYKBAMWReqE0nsLbwHxedkKSbhyo+DHq/T7MfhvGsI9SGGF5YhIX105hZmpSdhB7uL+DzYN9MZKRs2DVbVSto10uo12uo2eXhaCcHvVQ3t3BdJ5hqVpHrdKQjXl1h2X3ttjdI8+Xz+uwbqdWgm7r6A06uHHzNQz7Q5SrJUycXEW33MT1foB9WOhrJrjnG+8RnboTYYJ6q4un6lN4+tQqarWSFGiRDKXUPhwMcf/OHXiDkahPD3c3kKQhSqaFMFMggblZpEsnMHBMcdt6r93GWRi4sroCWwfe8f6P4O3v//BjkHizQOLuzVfxN//Kz8LRXZxcWUO9VJNGMAvLK5hfWUFjWm1Gw4FNGY+kpVIKErE4kxknOchWZbJfaFHezW3vHu5uotNpIQ5SjMoN3NENfHXooa870o9C1ktpal2ARGG2sdMY5dhH1evDJrvd7SNqDaRhrB/50gKPVVBhqqE2N49ms4G438Y7n72MZy9dgGO70syF6gKrB6UuQzb3ydBp7UmdR6VWh8HcPE4RDwfodHfRjfrwm9O4Gxu4l2voMQXQTFFXWCZP6U6s4RoVmRxGGMOMQujeAPU8wMX5BZyqN4X0q5UdWNzyj2YmzRS5dmtjU/gPOk5bnQMEUYD5lWVUFhexpxl4pd3HdphimJOYpFSozEecoqQqIqlr0JBJ8xwNE/0RGjv7cIc9GKGPum7iqYuX8OTFJ1Cv1SXVOei0sb6/iXt372DY7oqikzjskWGgX2ui05xCZgGLSYzG3j7ivT2carC0fhZOuYZylVFZXe57a78l6tHERA3zC7OoVCuIYu4nch137txGlIZYOn8W+fQ87noh9mGilevwyT9BOSpnRx7cnT289/wlnJ1fkpYAqZ4hyUg4l2Ss8RwEi5t3buKlay+L25ZqEO93N82QTE4imF/CwHGkHQC29nDecLDGpj3DPt7xwe/HB3/4xx+DxJsFEndeewV/56/+RVScKk4sr6JklVByyzhxag0TM7PSnKXkqq7JlCmZX7MpquyDIbp8IXkWFZxUDGjdZojfG7YRBSNoqY6RW8XLnoff29rBbs4aUyXlSXFgsdcNWXAjzeAkAarRCKVuB3p7H1m3j7A/knCUzUYy9n6IclmFv/+HfhxPX3oS7a17mHRy1B2usSousdmTgn0TpetK0Q8hoTSrI4qUeYupAFejrj/AXh7iHnTc8lLs6yZ805EeEmaSSJcu7o8hXZiiTLogZUMP+XAABz7OLjbxxNIJzLoVVF0b5bIje6HSe0JSM+Jz0wRTk9OihpCY2354X/bnqM/PwVxYxEaYYjtKERgljNIMA1bfDkaomTRmlbHT66CbJwhLlqgZtVYPjc1dlL0R3DzFibl5vHD1KpYWFsXkxtqRMAnR8bq4e+8O7t68LR24gjyHrwN9qkxLK8gqJuajCDPdIXqb65i3y7B13iO29JvA5SefFKDd39tHp9OVBj4nVpel5J7NXu7euy1yZRh7WDhzCsb0LLYTYCsBHsaZNO1JNA21KMFEp41ap4P3XnwKKxOz0kQmzEKJPrkjOzkxjh3Wu1y7cR3Xbl2TbmRsbxclBIkU8dQkRnOLGLIhUZKg2vPwXG0Sq2UX0WCAZ9/zPlx934ceg8SbBhLXv4G/+1e5HaiBs2fOYWFmEZbtYHpmFjUqBdWK6g/J/R7IULOsOmaLMnZhVlOdsiIlPpJsUr8he4DmGHk9WEaGkuGgZ7j4xrCP//vhNh7EDEGljOfYpnqqBNqIY5RiHzV/CKd9AOztIe0P4Hsj+EnEdhaIYw0HQY7S6ip+7ud/QTpATZctYLCHB699DYP9HQp8EqZzZSJHIs1qpW28ASM1EfkRhiO2kmvDCwPElQp2bANf7vaxnWoIOEk0koM6XHbFGo6gsyqU1YZ+IF3Ek9EIRuRjaaGGZ58+jQXa1h2WoyvpWAxPYYRGqSKO0qpbxsTEhPTQSLnT+P4e7t+5iX7gYXptDcbMPNCYgNmYxSjT0Oq2sbexiaqmYXp6Eq/cu4Ov9Q7Qt9n4Noe720Z1Yw8Vz0PdMnHl8mWpWWHjWbkDNF4hRZSTEOzi5a++hLv3H2DIOhYtx6hcg7a6Bq1mYSoIMNkbImq3MWm6cAzVWIjt9y5fviSkNN2zJF3Zxp/XlD0m2Oz33v3bePhwXRSi5twU0JxE3y7h/ijCHS9COzcRmzoacYL6wT6qB2184OnnsdiYgu/50jSG6SrrQnhdgsBHu93G3ft3cXfjrtj/uYCMwgR9RkJTUxjOL6Jv29LjpN738f6FVaxVa6hZJk5deRqnn3qsbnynGHFoy7597WX8/f/gL8MPIpw5dx5PXroCy+SeC9yirolqvYZqWXUpFpAgS10ABW9olpK9j8UDoJqgcjcqX0xQcR5gqlFFs1TFyCrjujfCpx9u446AxLFeB2NJkQ7MOEIl9FAbDWC39pHttxAPBvCCIQKqGYkOP9TR0WzMP/82vP2934ezq2s4Md3AvKsj72yju3EHo/YeknAksi25Ce61yVWKrfQJEmlIdn6IwaiNUaqMU6+GEV4d+ZJH0yoWBzGyUQBjOBSQMEcxYj8RfoZNeyk/lowcFy4s4ezpeUxVaS2uoOSU5Fy8HuRXam4JepKiUa2jWquKd4DAylXvYHcLWzsPYTcbaJ5YRWhZ2B3EiK0SDNeG324j63RRrbjic7gW+NhJaHAKEaxvw9zahTscYbJUxosvvB0Xn7ggmw+LjFrsERokHvqDHu7cvoNr119Dm9296Gx0yzCWT8CcrGAmTVA96CLu97HSmMLc1DzcMrc0NLCysiydq7m7Oh24lMaZISZphE73AFtbm+j327JRss3WgRMTGLllPIxy3PZS7MQaQkNDNYpQa+3C2t3Dey5fwbnlk7K/KluN83qx0zphbTDo4+Cghc2tTaxvb2BxaV6a6LLgcEgJdnYag7lF9AgScYTyQR/vmlnC+cYE6o6NM888izPPPP84kvhOUWLsuLz16tfxy7/0KbTaXdQnJvGOF9+F2bkF6dhk2S7m5+bRqJaVUYr6XNGHMo5ihKEnk4UOTGk/x/4Tw6HYjkVu1GLMzjRRc8sYGCXciSP87n6rAInDjV2VW1Nat8fSMq/uj1Dr9WAwijjoIBoOMExGCFOWeuvwQgOYPYEnPvpRlJZOIghTzDXqeGZ5EWcaJUzEI+zdvY6D1jpCrwebVYYlR7gWi3KnUZUd+5I8RJh76GUprg8CfIEGKrapo8XPizHcVv0JLN+Dy8rImJ27VaOVnG3ztByLsw1cuXIak1MOaqUKGiV2vKLvQoEEG7NauSY6f41t+Mjv0GRmGqo7+LAnStDAG2ByaQG9MMSXX7mFrd4QHj0mfgg3iqUN3uknziJuTGEviLB30Mbt125gsL0F0wswV6vj3e94ESdPrMpEZrpBGZsRxO7+NkbeUCKBW3fvYqfdQkxLNsFrZgbl2SYW2AK/1UWv1cLK9DwunD4vEjIXgMnJSfFTMFqkFFrm5j9aLqkGI4nd3S0xp7mMcEwNWqWEvqahpTm4GxnYiHQEmiYl/u7uNrKNdTy9egofeuf7UClVih3BuA9UKMdh1Sz5j72DPQxGPSwszqPbbqM3DBBYFtLpafTmFjCg65LNmne7uOLWcGlqGlPlMi69/QWce9sLj0HizQKJm6+8hP/sl34R3eEA/ZGHuYUlnD53XpzXtEVffe5tWGLOzCY0stGLaj7DPRTCyBfFQNm0VVs6mpu4yiWBD62ko1RhFyMLA7uC23GMz3V6WM9NpMUGNEJ8q+4qQg66kYf6qI/yQQvZzh6S7gBR4MNLfYR5ijjSEUYWGqcu4PJHfwDhzBxaQx9ZkKJp2Lg4O4Nnl2bQyAMMeg/Q2r4Pb3cLLl171NW54YxZk0a3sZ4iMlP00gw3+j6u+bFUGJphhmy3jdH6Nqz+EE5M9yg5GK50xDOK9TEm6y6evMCalkmUS7oM+LJTkUiMHbjYs8JhKzqah+wSKm5JSF5pKENCVfpwUurr4OBgH+VGRaolH7a6uLG5g612G+nAw6xdwon5CdQb3BOE3oUq+nGCz7/yddzfeAArSTFXm8Dlc09I0R2NYivLy1g7tYatrYfYb+0J9+HRk9E5wNbeLkZxAKdSBWo1lBcmMcfrsteR/heT1SaeOH0e1UpF2vpJq0JNg8vqXHb0si1YFvteMBrzcO3aN+T9Ly7Oo16vIEGKITJ0TRdbRg3rgYlensEOA1gPN6DtbGPKtPHBd70Pp9dOy0Y/BBzyEAIQrX30aJjr91BrVlCpltDZb6HdHSGtVBFNNDCYX8LQdaRTmra1j7MwcXl2HrPVCp5793tx4YV3PgaJNwskXnvlJfy9//BT8MNQSsNDscWq9mrz03P4oY/8AJ44ewauZavGLAISahMYhpsJy6CZo0vDlwQBfRYjD1oSw2zYsKsuNLuMgdvAdT/Al/sDHOjs3XDYukg+ihSTUeqKR6gPO7B3d5Cw92OfQJTAyyKMkghBxIY3U3j2nR/EMx/6CJJmDTuDAe5tHGBnrwdXN3BmdhKXVucwWwF0v4vu3dcw2ttAnoZijDoIcxzEQGSbiFwLQ+b/GdCmzMaalSBBeGcT8eYuSgGJTu4LwGII9naUPv3QtRQnl6bwzOWzaNYcCfErpTIsw5JdrqhouLYrgziPUzTKVakjGbspaYfmnpoSTXgD4Uekz66Rw08z6dPwYO8A2w8eYrXexPxEFYaeyVZBJbuKg2GIz772Ku7uboMMxEy1gVMrJ6UtH9Oh1dUTePLSZakVobfF930E3Hc09vHqjevYO9gX01lum6guTWPKtuFv7qBP3iHTcf7UOSwtLkvpP92WdLHWqsUmxrKREgWjCL1eG9945WXs7mxjYnoaU9MTcMsGUjNH4FSxbdZxPzDRYtcp30e+fg/lXldcl6eWV/Hk5SelqDAKWfzWk7RoSLWp00EYeFhYmkdMx26/L53FSVZHzQa8+SWMSiV5XbK5g7lRiCemp3Fiehrv/tD34cq73vcYJN48kPga/pNfko28pMzaS1JEKbdaC1GvNvCeF17E81euSHGX2vkpR56ore4SyoJxJFGFNEHNIYBBuzbrLZj5Jq4JozaFHb2El/ojXGfDF8Mc9zaT73QO8h9mGqAU9FGn7r+zjWB7F/EoIi4h4BZ+eQLbLeNtV67iEx//WSycOodYixDkGb5y+yE+89INbPVGSPMY85MVvHj2FNaaVdi9PRzcfQUHOxtIDA13OgPc8xL4zLPLZSQW+3M6CChGIENpFCK88QDZdgtuxL0jUtUPoditi5sKl2wdT108icvnTkoXbtcuyWpLs5Hq0WmiZHFVD0XG4c9ScEVjVbHHJVd3aYLjK+6E2Gk6BgzHQi9OcO3eQ9x45QZmnBJOzk3DMEnGptDYxKfv4drOHnZZlJcbmKtPYvXEKhYXFtGs1yVFmJ+fl6gv9DzZEDmnERMRPvv5f41Xrr0iu7DRA1JbnsaUU0JvY1uKy7g14fLcCVw4f7nYPi8ToxwNc9yMOONGSyx/94fY3X0o6gal7urkNCYmJ9Fs2IhTH1mtjj27iXuBhe0whzbyEN29hWbgo67pqDhlnDt3HvMzUzL+uK8GSUtGJTs729J0eXKyiTAO4A+H2N3vQq/XEU00Ec2fgFcqwfNHGD3YlPaBC5aJC6sn8EM/9pN47r0ffAwSbxZIXP/G1/Cf/rVflBw5jGN4YSIdk2gyYjuYpy4+iXc8/xyWFhek+IuS4bgfpLQOK/ZoZOMZFgSFIw+jXg9Z6MGqOkhrZbQ0C9eGEa4NfOxAR1js9ETA4cQhSOgZC5R8lEYduEw1th7Cbx0gp9SZGZImTC0v4G1X3473v/u9WF1ag26yEjCUgd7JLPzhq7fxR6/dwkavK/0MmrqBszOTeHpxGs3UQ39vHe3OHtqJhpd2DrBn6GhXSohNVzYgYss06YDVGSK6fh846MEmD8I+F1JhSfck2/1nmBibUWQAACAASURBVGy4eOG5yzi3ugiXbkSTe3qQs0mlVZvL9niagUFvgHBI81cEbnhTKpfQbDRkY6Cd3V3s7m7DsnXUG2XUJ2swbFNs0HmphI6f4Iuf/wqCVhfnlhdRLdnw4yFiL8R2q4PbO3toj0bSr2FtcQUvXn0BK/MLRX/QDE6JtmuWz0QwLO6wpiMzgVdeexWf/dxnwX3CyK00FqZRs2x0d1uwKjV0DnowYGN5eVWiiVnyFiVXCEvubM4Uw/MGAhK9zgF2dh/KJj/lWkF0VzmWhvDtElqlSdwPLeyOEuTkqx7cQ8UbYMpxMTc5h5XlFcxy1zTuiYIMnc6B7IDW2tuBaeYolyzxuAw6A2y1ujBqDeSTE8gWTmDklDFiBLy1DWt/D2ebDSzUq/jRj30S7/6+H3wMEm8WSFx7+av4u//xL8Bg+Mv2hdxkJ4rRH/jwvBjTUzN4x9W3Ye3USdkJi7ko5VC14QuJKrXJrHgpxLCUImZ36JRGKw0HWYZveAFe6nvYjgFPZ8EU10PVqp3ORZPFT6zViD2Uem3EDx5gtLGBNGCRlINquY61SxfxAz/yQzh9+oysaGy+y5Ly8YYwcZrhwI/x6uYufv+VG7h30MEoTmHnwNmpJp5bXcDaTA1bD26gXGngM19/Fa8N+9gsGVKIZGum9FckEGhbLSQ3NmCPfGkAS4DgnqdMt+iitMwca6sLeNfVZ7Aw1VRdoor+G6yMZJRFGzFDoIOdA/Q7fbVfp2GgXqthbmYWE5PTuLu+jl6vg3rdRpkpS7OCke9JqbtZqWN97wAvf+NV7D54iOfPP4GJchm97oF01OoMhtjY30NHNm3OsTQ7j4+8+704s3ACdpoLyRhQYUIKw1Z7tLKnBHfq3tzawOe/9AVkeQgtj9CcqAt4dTo9GGYJHsu9h9wo2saJlRU8dfkyJieact8Jdn4wQhwqBWvI9nwHO9Ifg9I5N12u1VwMEx9D08Gu3cSdYY5234fJ/VI6e0j39zBXrePk4kkszi+j0ajBYYWxAQGHh+t3MOi24PBXBitcDextHaDV96GXa7CaE8DCMnynjEGYYGdjA2V/gLMTdUyVSvjBH/opfPgHf/QxSLxZIPHKS1/B3/sbv6gayeRcJRIEIbXqBJ4XiXvx8sULuHjhnBBZqqpSdTri7leWRU8Ad6gm4nPPjFQ2z4njALppSgu4V/wQm3YJA8NBqNlSriwGZ9mwR5UO00RViXyU+m34d+/C29lBGiUomRVcfe4qPvbJj2NxeUkUCnoQxp2wxKtBWZY7PGUaulGK++0BvnjjNr66sSVkbNLvoWlq+MDV57E0PSE8wNfu3sTXN+9jR88xLLozExBs1oPc2QIe7Ag3QTij14A7V7PDFNOCkqvj2acu4oXnnsJ0oyJ2ZQKrRBQs8chyOIYhkVfJcKWkU7apYzdvbnZr21LOLhxQOAT7p7g1C34SCqn4YHsf/TjFfn+EV27cQq91gLOLS5gpqnNZ2Tn0A+zs76PHTuFxImrGh975blxeO4O66YpPImZKqGdIZffyHJZro1Qt4/a92/jCl78I06a1fSDEYK1RQxBECMIM3S6L3yxEkbqup0+t4dTKitTC0OlpWrkUxDGPGg37GPY60oHLKdFibUN3HYygSau5ndjAbkD+SsOkbaFCDmt/H8sz85ifXkSt2oRbslGulGQB2t64hds3XkHsd2EYSkbnjm8b97YwjHI4jQnolSrM2XmgXMbAH2F3c0s25ZmrVrEwOYsPf/8P430f+shjkHizQOIbX/sy/tZf+5SYjViz79MBR6AICBaJVGSurS7j8uWLmJmelv6X0vdBqhvVNn3CVRQTlQTfcNRHu99Fm9FDGMNbWIA/u4DA5L4SpmqoIjusqI7HJkN0ggQ3BGq3ENy/j/72tnSX/vAHP4qrz17F/PKitNAj2UaFQHabUmYAKV5iGMTdofwkQzdI0AozXO+M8NKNm7h1745IsjYMPLF2DjNTNfSDHvqRj6/fv41uHiMiJ8m9OkYRghsPYO504LANE/efJF9PUtb3xWFarVh48eozAhL1kgWv15drwD4cCWVCFkFZ3KawiqrDSlTFR9DaHHGzYVauliuIkgSd7j7KFRN22Yafhdja38e/+oPP4sF+F90oQY9A4oeomiamyTXUuaepjTjJpKcnowrWOLAm5NmnnsQH3/FONK0SwkFRI2IbsCqMVMpiex6FPr7y0h/jzt07qDYcdIctlCuu/I029SgG2m32yLIRhylGgyFmJ6dxbm1NiOxmlas+G8dwr0/a9APpDdrrdYVTMMpV5KU6PNPFQZShE0SyJ8u502exODUFl9FaEKJkuWjUpuDQV1K22TYT3qiH61//MnbWbyL2OvDCrhC5eQRsb+5jGCbQ3BKqk5NwZ+dQqlfgDbrYebiFkllFyapjaeEE3vmu9+EDH/7+xyDxZoHEy1/9Mv7mf/QpkfioYERxJh6JkccBzcmRC7F06dIFLC8tC0gU7VRV01shMumRUOE4pb3N7S28euMmBlGKtDkF64nzCGbmEBoUIg1pdKJAgq3HMmmQwoii7A9RIavNMHxnC6fPnMVPfOzPY2V5VaKVRrOGarUmXgO1U5XqkiWSZBqLRJsIUFAhMLDlpbi+voEvXfsGNg4OMAozlEoNnFk7AS0PUSrZ+H/Ze/Pguu7rTPB7y337vr+HfSNIENwpUhIlypIs2+2Fku3IsZ1O4sgty6siObIz6crUJF3zZ2rSmfmvuz2dZZKUy23JUazEsqid4r7vJIgdD8Db93ffu2+b+s4FaCczU1PVUv9HJCjShAA8XNx7fud851vmV5exVMqgZiJA2YalVEfj5iIsuarkTTA7VIpES5NAYZ7ITocZB/bswEP374WHqspKRboHj9OFdqMlbl0uGwVmDjHu4WKEnUS9qjtUcTwhXsCOILW+Apg6cAUc4iBVrtfxzpkLOHn1FspaR5SuklVBbYXDgbDfJ/yHbouktTq0hh4jUKmVEY2G8ImHH8HWgWGYJaYPOh/DAjg9TsEkFleWcPrcaRQrZXiDbmQLKVhsCtxeD2wOrjwNqNZaMBkUMcspZQvihD69dQoDsX4E/T5YHCzyLSl6cv27beTzOQlx6ihWVE125DQDygz0tdowNjSIyYkJ2LlepkO5xc5BFRarCxaLXRS4rASZ9RXMkzGbX0Ult4pCaR0mO7kQJvTaRlQbbVSZ2OZywerzSgek1QrIZfMwGjxQLAFsm9qNPXv34/4H761AP2yNuMu4ZJH4o+9/U5BuWZ91etIhlCsV8Tbgie202TA+NorR0WEBsGS+Fis0PXGLN6zwJzg2WC24dOM6jh47Djg88I5PwrxlC+pev5iGEMfoGjoCNsrI0ulIJ0FGor1ehb9aRXN5GVqpiEcffwKHH/mkbFnMRj7gNjidDpF4c+xhA8OtQ4/tNNexWlM8NWla0+kY0CHxqtvDnUIGRy9dwsXFdVQ6inhPehUFfQE/QkEPLi/PYKmaQaejwZQuoHlnGY6qBlOHmx7SzVui4lQbuqDNbjdj25ZhPHboAKJ+D6rFoqSb8aRtqU1YjBZ4HR5YjIpsffhvmyQz4je8sLxu1JSUSjnUm1W4gi5JOjdarJhZy+GVN95BMl+UiESRjtMlCl09VoCqW5sdLNekyPPaUxbOlerkyCiOPP5JDEfjcFlsUlBhpZlxG8m1FZy9cA7zywtiyEMcIEOQGF2EohF4/QEYWMiZbdDt6O7hqYyoXXdt34WBeJ8YxNictM/W6fgmekvQh7ZGo98mmgYz1hs93F7LiV5jfHAQB3dsk8Q3jl3ssrhKpdmPwWgVIR5Bz06rjtXlOZSzi1CL64Id5XJJWN1OuOx+bJ/ag1KphsWVZZRqZWg81CwGtNUyNLqUG3zwRScwNb0f23dMY3xi/F4n8WGrxCbj8vL5s/ij738bdivVjj2ojYbetqsNQR6sVhsUowFDgwOYGB8XmzELwUuShDbSk0QyTVUnzVvNZpy5fBm/eP8D2MJxuCe2ojc8grqDzDrdgIQAms436IldP4FL9rnmcgHOYgFIZZHw+/C5J7+A0eFtMBsIjhokD4R4BN8lAUrSo2hu1hLvBmF/SiI1e3uqNDmCdFExdDFXrePE7SW8c+k2ihrgtboQtTmwZ8cE5itJnJu7hhY9M5dW0UmmYFH58LXQ6rJDaqGjMqSoJZ2E3WbC8EAUhx/Yj7GBhBDHuu0mvC4vtFoTNsUGj92jB+62O1BrNTHA5YPtcjp05SlfK0lH9TK0dh0WtxVGhw0GxYbzt+bxi/dOI1euSwgz7ev1n62jFwna45E5ajRJJ8afuVQpod5qCLv10N77sG9qGvFgWKTdWq+FYrmI+aV5zC7MotnW4AvSr9SIdCoj+hlPwIeRLZMIhhOCHzTVisjySWpqqS0MD44iFo0jHArDalf0KFAqXG1WlMplyVsRFTsNa+1OrBYK0sl4rWYMR4KCZ9FgyKxYxeiH8nODURFfEY6CFAKm1xfRqmSQXp3Fytx11Gt5WBxOBPwJ7JjeJ3aD3H4kuf0oFVAuF6Rot7smKLYItu86BLsrhMmtWzA+MXqvSHxkReLiOfzxS88Lik+3aeZtMDKeDxp/kULB7dJF240d09sRjYbFsIWbDq44uA6lbNrAyE7mbpjNePvUKbx16gx8Q2Nwb5lCM5FAjSeoODuTRLQRFCGrz44e18YHsJSDq1SCrVzFAzt24eD9D8Fm9cHr9MLttsJCDoFJ3xJsGu8STBENCTWLErnN12RAr92THNMeLdo7HVTbRqxUuvjZsbO4lVPhsAfg7gJBrxmaH7i+OoPC4gpaCwswF0pQOCp1W9AYFMPNBn0qtba4y9qtRiQiATx0cA/GhwbgtivyGkiiataaIiX3uwOwmCziA0oGZDqVljEj4PNLx8ZOqtmsIZtbh4dcDo8dRTHxVXDqym28c+IC6k12Mtw4sUPSdJ9OWsxbLBtFQkqudCuVSgWNThtWs4LtE5PYO7UD8UBI1svshio1rixrWF5bQbFWQiAYQFNVUUjTtt4Aq8uB8altCEX7YSTY2pG8LDkwCGi63H7xAw2GInA5yfzUQ4OdHo/QzN0eL9paW1yyFacNrZ6GXktFeXVFxGcOrxddM8127BurWQOMRpNuetwlHlFDNpVEMbuM+VuXUEgvoUfejNOFocFJjI1tF19QTathPbWKZCqF27N3kGNQcKWNkZFp3H//x5DN1/DA4UOY3r7lXpH4KIvED1/4jngadrUmNN6MfHg3PA1JxaWHAm9Uv8+HsbERDPYnJJWb/oc8qSQpnA8ljUlMRhw9fgKvv3cSvv5hBKd3ot3fD9VmE39EciPEWkYk5noWJUFLtvaWRl3k4dsDERzasQuRcBwBbxQOm1OIRETQSQ+/GzQryeGkg7eFIm62KeK+zRaWBatpoKxcE6Cs2wTyNeDc7BrevZVEveeAk16QqCNnLCCr5tBKZ1CfvQMT/RlaOkbR7HHm19BWG4LRsMRRoxDwOHD4wf0YH+yDy2WTUYUyclOXWZUm+N1+uGXkMIimhR4cdxW0HfpS9NDuNqTwGS0GVFqqOEgxd/WNd0/h6q0FtDpGNNtdNFoU0nHTwmtggs1qgdvGDYYO3Cpmo3Bc2OnQn2HLyBj279qNRCAMmzh2ky0K0YdcuXpFRhOX141auYhmrSLqS4vTDncwCF8wikhsAF6nWzoNalBIYHPQMNjuhsPpgd3ukuu8nkrj/KWL4gIWikZRyJckUGlkJIGhgShsxja0cgEWHgz0lDBZZBx1uNwwKaTH66MKDYRoQVAhPX19ESuLt1HOrQHthmhFBgfGEIsM6J4mWh2Vch7FWg2XZ2Zw4fodpLJVPHnkSxgeGIPD4cbu+/ZhZKTvXpH4qIrEpQtn8a1nnxHWJINsOHZwrSjelZw5aQpisqBYbYh5azDgw+4dWzE2yELhkAeXGwriGDSSacKIE+cu4Z/fOIaOzQXv6Dic42Poer1obXg7gpZwbKM3MyyISZBbQFPXSgWPjkxi7+Awwn6y94KwW6iq5MmDu94QLDAitBLZelsMVM1cxVrpx2gmYiemLXyIqCzttrqoNw24MZ/GG+fvINOwAQabeE3mG2toammoqSRqS7dhUCti3MqNRqut6u8soLLt0ItEJODBoYP70RcJwmRgp+XUQcRGFxaTFeFACD6nV3gkksRNjkJHZ6vK6yZbtdcEjbg5JqTLRbTNCpZTGbzx3imk0yV0OwaojP7jPlPcqKin6cFuNMDN9TNDgPjvZn0pzQGOm5Oh/n7s27kT/dGYSLpJFWfXly6kcfHcWWj1qoQXax1NQokUxSKZIhanE4FIDBOTU/D5A9Lx8TVQs6IodjgdbvG9dLo8sFgdOH/hMn7x+i8xvXMH+vr7kMpmkC/kkQj6MN4fg99Jlktb4gGhMAhZtyp00PDHakfXzG1KF/lMUdS5JJjVanQfK6NczKDLrUk2C7vFjIDPK4pjBvdQJap2Ojh/7RbeO30etUYPz33j2xjqH4LX68fk9q2IxcL3isRHVSQunj+DZ373K/IQkfnGLoGuSmzT86k1SRWH1Y1MqYZKgyBeF4N9UTx8cA+G+6PyC9xUgbI11TpGzC6t4tXX38Fqtoye2wNLJAYlGIbV64Pd64XR4UDHaoFmNuqmruI8w4dIg7vRxKfGt2M6HJMcT7/PD6tCqToDcXTNAP8kSEruArcqnI8ZyMs3h4OFi9sP8bPXO52eJuaqnZ4ZyVQVrx27jNlUBy2TDx3FgUotjVZ9HcXkLBrpGZiaFT3cVuPnsTiqIpDi1ofFjIV05zbK6rdAq1XRbFQw0BeHQtPXDuB1+uB1uGXDYaTqU9w6erCQhEbcRk7EJtoGDapWQ7qQQaXdQrpUxdlLV3BrfhXtFscmIxqKGfa+CJx+v66PqVXQq9Vga7bF49JGfwyzUU5or9cnnVU46MfU5CT64nG47S4psm1TF4vJRVw5fwaGRlMcsgZGR9A3OoxsLodCuQpvICTivj37D8DucqFDu9F2R7wdkitrMsIRcHR6vKIQPnfuIpaWV7Frzx4JSF7PZZBaW0VPraPP54HPTg0LN09tmCwmGJi10tLEgsDhC0GFCfVGB2fPXBJsIprow3qKxropVEt5yeFwUnLfVhEOecU7gvgLMZ2esYtrt+/gzfeOo22w4g9/+D8hyEMlEMD4+ARCYf+9IvFRFYnLF8/i+9/7uj5PahqcDht8Hjf8Po8Ad+lMGl2DgqLaRraioqFpkjq+e3orHn3wgPhFWMU8uSWZCT2DGYVyDUdPnsPFG7dQafbQs7rR495MscFotcHsdcIZCcHE08FuR1shQdgIQ6cNf6eDjw9vxd74AOKRENxuD6xUVUpq1kYiteRRdEQ/wDUcRyMyDPlOcxTd+EZPDNeXIG15bXQ2yhUbePXoaVxdVtG1hNA0OKF1Gijll6EV0qglL8OoZtHbwAGYx8GZXmNB4phAg14Wiemt2Do+grWVJXCBEIkE4XO4EPIE4LY6RfVJngSrWmvToIeO3fTf4InY60Btq8jmM1BbTWQqVblepFuX6sRBKGUHej4PYtPbYHG5dep6vYZKcg2tfElWx1SZUnwVjccRiUREUev3uNGfiCMWicBB1abRCn80iKs3L+HMsfdgaDaFX7H30CF4QkEsJ5NotroIxeI49PAjGB4dE7alWVFELFavVbC0uCRGvgSyrQ6S6iw4e/Yibs/MYnh0FA8eegBXr12X4hfnBoTM1ZYKc7eFcJDrSocU2kqtJhsci8cHo9OLYq2JX/7T27DanNi+axdmbt/CrZvXUS7moDVVuJnqZaJztyJgOXEeOqd5PWbM3LmDD06fQ89kw7e+9T1MTk7A7fJiaGQI0YiuBwHwqMFgeOfDPi//oz7/X4Q5/4/6Jv+9X3dzu3Hz2kX86f/8vBB2GtWq5GmyM/B5PQgEQ5LAXavWoHZNyJBo1OKNTgMVOz5++EE8sHcXHBQmdZlzyZlZEYHY/GoK7586jWu3FlCqd2C2e2FUHHLjt4xddIln+H1wDfTBHApLq81TItQz4OHECPYPDKM/GhWQjO0yKcEEJiXAhXwM9KQ7UCmOoh8klaL1uowaLBIkXTH/g145dExiF6C1eqjUNBz94BI+uJxEWwmhpYQkCTu1ugBLR4OavIxWYQEdtYxOS2WeFLReW2ZtrldJ2mInMTI0gC1jVF0qCId9gKGNaCCom84YzHAYFXiIpZioYyDnhNsRgp/cHnXEnarWUlEo5oUfkSqUcfXOHNLFCvJMR6/WZP3pHR1CePs2ATQN7TYMqRTqaymg1oBB4+ijiLP5wOAgAsGgbKCmtm5FheSmZhMWswWKyYL+0X6cOvMBjr/zBgyNFnLFMsZ37kRkoB+5Qgn1hoahkXE8/sQn4fGQgk2Ck4JWm91UXcKWGaMgIjaF9HwbLly4hvmFRezYuQMHHjiAOzNzKGTz8Fht6DVVOM1G4ZE4rYqEJtfVioQ/d00m+KIJWIMhrOcq+PHf/QNyuTIe/8QncPrUSSwvzaHdrMtBNTzSL7EM46MjuHrtJvIsjiYF48MRLK8s4tzla2j3zPjMZ47gE088IdchEo0gGgncKxL/vcVh8/PuFonrl/C//skL6DBKXopEUaznRWfg1ddkVOa1jFZk6x1B3HmiKiYDto4M4nOfehyDsaA4LrOboNeAgRz/DnDx6k2cPHcFN2aXUW0BRquTcVcCCGpMlCJgFo/BNTgEo9sj3o8hk4IHwgPY1zeEkYE+OB16keBGRYJhN7qIzSLBG0gw/m5X7Or5ulkkOHYwmYtjCjcSbd6cDLhttHHm8gx+/u4VlFsu9Bx96BgVpFOrsHBfn72N6vpNdOt5dLQKutRNsmsR/IPgI/ND7YgE/VIk9uzmPB5Dt6fB3AVsTMdqdmBhSI5Y+pukMDSaDTlJ+c4VMP0v6029SDTo2eD2QTNbUKiqmJlbwML8AnK1Gqx9MVi5ZmWCNsedVArNbA7WrhGmdlcMYqOxqKR9xxIJ7Nu7F6PDQ8il0ihkMyJXJ8jYN5zAmbMf4Nhbv0C32kBFbSIwMIQEbfPMFlTrDYyMTeDhhx+F1eaAYrZI8WWR4BaGoGKpkNV9TSXZzYm5uWWsr6cRiUUwvXM7lhZWkEvl4COXhXhTW5MQYL/bDk3lGjivr8kZNu31wxWJIZkp4f/665dRKFZw5KnP4+233pIi4bJaMDqcgNNuEibnzl278N77J7C6lpICNjYcxe3ZGVy7PYd2z4QtW7bhqSNHMEJmaDyK3bu23ysSH1WRuHL5PP7oB9+UeZntfrdZE14A13Ud2Wp0RBxktLuxkqujVON+3yAAmsduwQP7d+Njhw4gRIt1ZkryFLda4VTsyOZKWM7m8fp7J3D68nU0eaMbzZJC1exoaBiAhsMOQzgCT18/XOEwQnYH9vmi2Ns3hFHqBRzkZVihcA+/kVu52Umwe6hVKwIE8o1FQrI5LVzdMmDILKpFzsKkj3NV12l1sZ6r4u9+9g5uLJRhCWxBy2RDtV5HLVuApZlFafUaWpVV9LQCOp2qmKgYTGZxt3I57BgeGsTExBgmx0fRn4iJKzYJXeR68HTv1hvoNhqwbTh28yYXiz8ZWbiu1YN9GwyWIa2500VV6yA6PAYbi0W7J2YvK9k0Lq8s4k4uLUzS8b5B2KtVLN+8jS5DiY0Ktk5uxdatk/D5AkKGioUjCPn9yKZSyKTWpEjYnW6EYkFcvPgB3nrtZ9AqdVTUNgKDwxicnJT4Pq3dwcTENkxP75YOwkoeAw18WwRtGWZUkSLB+4IbBCaRrK9nBXikOCwYDqBYKKHVaMNlt6HdaMjmxEGwmVubah7djgaz1QyzzQqD1Q57MISVVB6vv/4e6moLX/nqV3Dig+O4evkito6NYCDqh8XQQrlaRCyewPvHT6JSp+OHGW6PQ0h7y2s5wcG4ro9GwsLI/epvfRnPfO237hWJj6pIXDh/Ft957utgt++0GOC1GWGlt4ERIhsv1xu6XsPiwnKmikqdWgZyoTqS1h0NB/CpJw7j4J6dYryih97Y4DQpUFUNXcWK986cw9+/8jOk80WZda1GC9paXcKBVbMZFcUCSzCMxM4d8Hu9OBBI4L6hUfRFIsLOo2ckiwTHBmF5bowbHHtYJNjK842sRhYJsgw3tn6y8eBNabHrwjBuCJqtHn759gW8c2oGNWMUmuIWdD+1nKJiAbXMHai5W0Azha5WkBt7cHhEthlURPJmJE/EatU7HArABI/hSNLUpEC0VVr/q/R4hY0KTEbjydaI+Ah5KIzKo7tXgzpNZCt1BBKD8Ef7YLGTbEQf0C5WqnmcuXkN5VwBu7dsxdqdWcxcvy6dn9vhxsED92P71BRsFF+ZLUJa8rndSK0mkcukZVwLxxIwWYFLF97H0Vd/ikapBupr4+NbEEz0bSh57ZiY2IqBviHpJMjF4LWk4pOjAkN86aDF6+pweARULVXqaJP+bTJB4VZMPFB7OuchnYaTDlbdNmrZHFpqBRaLQbYppIH3zBY4/H5kClXMzCfRavfwyOFHcOf2DC6eP41d27bCazHACg01tSa4zc25eRTLVZgUO6qahkvXbyNfaci4QeybXSSxqOef/zZeeP6b94rER1Ukzp49i3/3zLNQlC7cNgPCLgV+J+3JeDqasJ7Jy+pTg4J0sQlViH8Ce4tRE9dv27eO47e//CWMjY7eTeTiXoELOYbkLCyv4Ef/9S9x6dIVdE0W8I41thvo8pQymkQt2LQ5ENm9A5G+fhwI9+HAwAj6olHZbvA05MOoYxKUh3cEuCThS1WrIrxiwSChSOd4kGJuE9UilYkmErnYURg2vCtgxGpKxTunZ3DsagqqiZZrZqTWsrKzN2g5VNcuoVtbhLlXwtTUBL7yW/8WfdGwgLpul1O//FSxbhi3kNlJ0hU9F2naSjyAf9fqNV0Sv+He5LKLhwAAIABJREFUzYxT8iVkncfNCdWl7LDsbmgGC9yBKBQHyUoKFLuCprmLElOqUin0ag1cu3IJZfoykKFqtODww49gy/gWAf7YKbFQ851FolwoiAt1MBKHQeng8oX38PrLP0azosIbHURkdAwGisVaHQwNjSASisHnDSAYDEtx5UjHaEdyNOhAxohHrso1dksdoxR8Cy35qKUx6RwWFolCqSRelW4W514PuWQShfUV8f5gyoCVtgKKAqvTI4I8ZptyuxEKhZFPZ3H10gVMDA3A1GqgS+k82phPLolrGL1OuD69s5DE5RsztCJFx0D8hAOeHuj8/Peew4u//617ReKjKxLn8eyz34TRoMHrMCLus8Nq7EjOgdrqYXFlVRB6xelBtqhCbZIIROkzwcC2GKR43Q48/uhhPPzwQwhHIzAKgYfux/yYB816A6/+7FW8+cabWE5nRAmqsIXnvMsAYqMZdYMJ9okxxLduwe5gHA/0j2I00Q+Pzye+jRx5hJNBLwoKr3p8h7g6UZrOzQY7Cb6xkyA/gCct1ZZcDxq4SmMHwhQr1rieDXNrNbz6zmXcXquj2jSiWGigWKjCqXSgFm6iXriFoZiCxz52Pz7+2OPwODn68OdSdGEbGZCCjHLzwmvSErGTWPs1G7LJELCxS26E3mXwcyTcSGvKNWh1WkKYMtkc6FntcPiCBG9gpJmtzQKjncrcOsytDlbm5jC3MItiuYxKTUUgEMHePfsQCUWEmUimKTsuamvSqTUUslR4OmWc6XQbWJ6/hGtnjsu2Y3T7bli85EJ0USnXMDm5DdFwFDabC4FAULpB2QgxfMhAkFhDQ60LwE2LgHaLRrjMLiFPwyiYEL+31W7bYL12YTYZYKEfarWKlflbqFUKMBs6YpZrZmaGySw/B3Us6+spwZ9CgQAW5uYwOtgPc6cnBkZGqwlzywsoN1Wx17O5fDh/5QYWV5JosYsw0INTtwbkIfLi97+DF7733L0i8ZEViXPn8I3nnoMCTXIZPXZqONryoJVqKlbTFACZhG3JmT+XL6LRZAwdiUvMX7DKnp4rru3bt+I3v/olxBIx2M08/Rlx55Bd+9VrV/H6L17HO+8fQ7nRlNaYDzlnYW48WCyUgT6Edu/A1mAch8MjGOtLwBsMiCU+Rx4yA9kl6EWCfhbM4OC8XEWj0RAfR248OFbQd4KrQdly0H+C48pGwK+BBCGJjQNOX1/GP751C8tZBaVqD7nlNbiszA8toVi8ift2h/DEoWns3srsCbdsT8RTY2PsIVGKWImZocJSLLgAaQlOQtCP7trM7hCtCgubEM9a6DLsp0nfDU28J41cVToo11YAg0VMiDe3NHQmJ66RWk9hfvYGCqUCFhZWMDg4gngsgWKxLGCe3emQh1VrUoxG+3u29jaU6zVYzV3kkzNYW5iBJxDC6Pb9gn+waKXTWSFXJeJ96OvrRzyeEB9NykIobSf4y+/PTRLjEmivbzSY0WxQGUsLvhpqNVWYoEz7shI0puaHnYWmokFjmuQStHoJ7RY5J6oEMrGbqFRqKKfzqJTKYr3H8OabN2/KlobeFaViEXa3HVW1hq7Fgnqnh1y1hjffPi70bGHX9iwwm9x6VEG3hZdeeh6///y9IvFha8RdFeiZs2fx3LeehcdmRMjjgLHHVV9LboRitY5soYR2zyDaDeo4KuUqMvkyqo0OzAo5CXa5idhquj1OHHroQRw58jkMxBPih8iHmjcaCTmXLl3CT1/5Ga7P3JE0az5RbbbpdFKicW5/AoF9OzDqDuJj0XGMxxLwhvxSJCgqUyxsK9kR6LE+esevSZFgF8FuggWEXAkWBhtnaxv/rmwQrPgQG3VtmaSBA9ka8NN/voRTlzIoVHtYW1yW5GuXy4JmfRk7p9z49GO7MNoXl1l8U6aupwBQzcmxpw2zySiuzxI9wGJAeLLbEU8G/aXq/614hEpz3RWgmB8UlSenM7H1Y0fC+10vbLTH5+jHro0uUHNzt7GwsIBsLi8dHX9PvCY2qwM2GsPSrbylJ5kzvJmvoc6HUy2jsLaASiEDfySO0NAkoNilI+SD73Z75dqw6ExP74DX45eCxq9Fvgl/VikSHO2E5coCTYOhNurVOiqVuhjaMkOWGau8DuwkSJCr5NKo5TPoMJGsWUGTYyZDml0ulMpVrC0k5XsFA0HhvVCBzEOHwjiaFzOrxOkl18aGWruLkxcu4vzFG5IMz46r0yLW4ZB7jQX4xe9/Dy/cGzc+dI34VZE4dxbf/PbXkfC74LYp6DR1CjIZd9W6KgWhTQsSxSKoOW+k5HoGxUoTJv5iuL/nllGs5rsIh0N46qkn8YWnPienuMzsvZ6oIJPJJP7x56/h9aNvSyixfgroKdoM3jH1xeHbvQ39Dh8+Fh3DeLwf3qAfLiu7AaMUCZE+yxpUSoQoKTlyUK3IboJtv9i+KxbYSSO2OiWnlKeqGOQwyYu21IQbDW1Uuya8e2oRr7x+GblyF8nlFbRqbfipVTCruH9fFA/e14fBPqal07FaxzbkZyY+QpPcth41xIeJhUIaFiJ8ZG22mSfBjZC+0RDDng3glexR3tg64KeHEYv0vsNcDt3GntebBY9vXE1fvnIFN29cRyq1LsUoKKnuHinWNlKduz1kMhn5ugMDA+IcpaklZNeWkFtdhMVsxOD4VkRHp1CoNuUBlwfarMgBQMr1Q4ceQiIel9ckYwRDc3pdwSfIRRGzY2pbJE2tA1VtoSZfxyhrWIeQrUwwsli2Gijn1tGqlqVIUF2qtlTdcNjjFeJdLlOUrBaaDDEMSoBnA5DPrqOYWxfHqsGhUTErpkTgb3/yMm7PLsHrC8DvC8hIxGvK68Wu6lvf/AZefEE3d75HpvoQtWKTJ3H67Bl87/lnMBaP0HYApVIZNbanDlZmM1LZnKzkODpw/cdtQ6lcQ7FSR4fBv4JP8GQkjbgnSj0y/77x7O/iwMH9cgPzRmORILB45uw5/OSnL2NpZVVOTSoBebBrZDPGwvDs3IKYzY3D8XFsSQyIpFn3RSCCbrmbASGYgIwcXZmVJem8UpFTlWCddBFWtzw8fMg23ax489H01mjkYrMJtWfAnWQD/+mvj2It38bq+jpqORVuqx8OcxeHHxjA4UODGOjzySqWD59ueKOPO2KMz3xUemlQfEUcYdMQZ0NNwXGL44dupsXOoS3/u8uTlp2NGAIb5E/RbFEtS76F0awTrwxGWG1W+fkuXLqKY++/J/GJThfzRk2IxGMwdA0w0b/CrOD27dvSTY2PjwteU8yvI59ex9LsTXkQd+9/EOGhSZSqdZTyeSmg/Na5XAHNZguHHjyEXbt2SHckRdemyO9ws0ioNY54TXl91OzUag3J9KQjdzgckeQvHiq0/mvXSiikV2EgSKvW0aAEnXkttOn3+UQO39TYCdArxCn+pVarRa7P+uoC0slZyXN1k+Blc6De6uG//NXfSprX17/+LfHITGeS8vukhd/MzDx27twh99+9IvEhCoScZyKYAE6fOY3vfvd3sIVAUY/WZXkUyhXZO4ciYZQrNWEAko5MMRFzJpnLwX11CyYZRdh6EiwTkxpG8ZhNeOCBffja7/0OhgYH5QHlCcST/saNm/iHV/8RFy5eRk1tSLvIp4cNeifghW/HJMJ2Fw5FxzAxMAhf0Ac3H3SCYlw72hgxpz+kbJWJDTDYJZVKSSHiQ6wTqfQiYbOxYLDIMEZYBxhNPT5QbXSM1E8YsJ434H//0S8wv8Y4vAqyqyVYug4oHRWPPzqOTz2xDX0JjxRK/WtsdjG6cQw7r82AIc7UHL2kIEhvYNRBXhF1dWS1zFGE4wMFaOxueN1ZZHmNxQrQwJNb73z4enlSkh69sLSExeU13Lp+DYqpDa/XIetXbzAoBV0Tu0HIOBIMBqVIMJCHJCYSq25fvyLjy94DD8Ed6kO90YRGFahCCXZLeA58+Pfv34+DB/aLfwc7AhY+dkzsZDjS1Wt1lEtV2SjQFYteqC2tLeORxxeA200FKYSur5ayqOTTErHQ4Lq6WRMSGVmX3FbUyQnp6EWAuBeLGz+Z4KZayaNZz0MlF6bdhdnmxK3ZRfzzG2+jbTDi2WdfwM7p3fC4FKjNvEjfVbUDf8CHQw/ed69IfMga8atx48wpvPTi1zEYi4hwhhhErlAU74R4IiHvjIrLZ7PoNBpQeJKaFLR6VEQYhIItc7S40emrLN4gDKw5cuSz+Pznn5LOggWC2ARHjpMnTuH1X76BldU1YWDKXElzFLsN7m2jiLp9eCChFwl3wAcPPQgsVhEl8YHf9JLg6cangkAhk6c4L/Om1o1yiUm4xEOR2MimcS4/l7njRja8BhUGxYhkFviL//LPmEsSUDNh+c4yjE0DbEYNn3piCp/+1E5Ewm49NFnP8NJjBfiQ0w5BVppszdtSoIiB8CaXGVkY5D3pCPhxkW1zE8IxhdpyIYQys6QnWIn+YW5yrLrwDZDx4eqVK0ils+j0TMisJ4FWDXaHGf6gH3afXxSq7ZZuuLO8vIz+/n657kWuI5sN5LI0c1mBpjZhd/jQaOtiq/GRfnmo6SHCLqJeU7Fz5y4cOnS/GOQIzZ1Fgk5VTVWwDgKjQpxqUfRvEk9Udkvcibt9fuk2RdZu6CCzuigUd+PGOpiS+ib1KwYjFtZTMFgdMJidAnS63MyddUkuCTtQi7kngGulmEdyaQm1hoY3334PF65cg8nhwOGHP4cH7zuMLVsSaDYy8hrMFheGR4cwPj50r0h8VEXiwvkz+JM/+q4Qfqr1JrLFmhCo1KYmN3k0EkIiFkWn1UR2bVUSqfhQ8ya2OG2osvWkQQu9K3uUAxODAIydBoYH+nDkyBE89thjG6eLAWqtjlu3buPlV36Gc+cviImrkXJqnph8wPvpohzCA4NbMD4yDHcwABct++loxDRr+2aR0McbWTl2daUib2C+Zp6MbLtJHeYqj3t8YgnSBXALAWY8tAGDCpPVhGu3Cvg/fvQGkgVmXtiRnJ1Hp1ZD2G3E5z69G48/thM+HxF9zhe6o5b+AOudjOAFDQrMNPFr5ENH3YgUEHpoyCimE6jETWMD05DXIK7hAkboSlhiGyYWCP3n4wN//PgJVCtlOe3pZk2DIKXLxKuMmLiEEv2w0IB249qvr3OOV+TUT66uihNVf18c6WRSrqPFbMWd2SUodovki4qJDKnvikUOimgshscffRSBgF++Dn+WTUyCwDCJXLlcHrUqjYHZ9ehGPzRRJieDuh8S7TqNGlLLszB3G7xActILNb3XhtnuwLW5eXRN1Nl4xZWdrmdOWttJRIMOVjsdNPIpY2l+FssrSfzTP/0Ci6tJ+GIRDPbvxbbxPYiErYhFbfB7A7h5ewlbd03is5+9Z4T7YWvErzwuL57H//LDbwktuaJqKKlt1FucoUn66YpGIx4NYqg/jmIug0qhILM5yT5evwc1VcV6pgDNYIbRZBViDO93F/0DtAb6+/rw1JNP4fDhh+H3B6Q1z2VzePudd/Daa/+M5FpKGHvEJni6dN1OKUwPbpnGxPgEPBE/7GaLcCX0BCm7FILNjGG28LyBOa8Tid9kXPKmp8kqsyAERBMDFZ2e3e2yKJFPoQkh7PW3ruNHf3sCpaZf2Jl1+k5m19AfNuOpz+zFgQNbZHMjo8BmJ8Heh6Y3Ai5CgDt2MiwafLgElJStD68VKeX62nTz81lgOGSJLZOAlTT01b8eXxzn/Uw6g2PvvY9Tp05JkbM7HGL40mV+RbsOtVaBkatef0Tm9S5DeW12FDYK5spKEqVyEQ67GQ8evA+LM7dhN9Mf04G52QU0YIArEkFQ1KPke5hkrcmu7+u/9wxGRkakSIgeZ2OskyLRbiObycs6nIa5/N1RDJ8vVtA3NCwZHSSN8eEupZZhYppXoyHYEVm2Dq8LaquDa7NzqGs9WBSHGAtxDcsVKn/H5KNQcco8GIY+59NruH7tKt4/9r5sxHbefx8CvklYTAFUyqsYGwnCarbhwsWb+NhnDuOLXzxyr5P4sFViE5O4SFr2s7+9kdzVhUq3bHpO0gGBp2avDbfNiInxEdFkpNbWhLNARD8eDwngODO7IpoOhXTijSQmZmHS/4APZiIew9e+9rs4/PBh2aUTTLt18yb+7u9/jFNnzorwinRa3qQdoxHhUAD7p3dgcssWhKMh0RGwI2CR4RpWLxJ6KjnXiWz32UXwIeWb3klw5KABDf9Oche/B12tDGJHz8AaEjHp5/hXf/sOXv75DTQQkhOOrXxx/Q62jzrxhU/vxcRkDDaXCyZhBuobFc4FxAn4zgezXCoL6k9Clc1hE4cvm9Mma1Pmb8j6lrr1jdfMckOzGr2DINmJxCTmY+gO101Vw/EPTuDUsRMo5/LQanU4HVa4PHYBAW0c+2w2lLQOmj0WPbJbbTAbgEqZSkmziKHamgqPrY3HHjqAcnpdjIcVsx2LKylUWkaYXH74ImE0+POAkvsWMqk0vvfd72Fq25RcS74eXj9eY9GftFvSSaTWMzBxVWtip2HE+loaoxMTAqRyvMpn1mFsVtEoUnrfEv9Umu9aHTasZbOYmV8QBiV6JtGesDjIpobcFukEFfGQUGtF8ey4eeUSludmEY1EERkZQ6GqIJVpoH+gD6aehtXFZVmzfeaLj+MLX/zcvSLxURWJ06dP4bd+8zc4QQp7jvRiruH4EOojcUfo2sPDg3B5PMimM3ICdrQ6+vtjYkwyv5TBylpeNh12jwNWO9lvZnmWCPTztCdl+/HHHsVTT35W2tFsLoujR9/GT/7bT7Geyop0micS14Fetxt7d+/CxPgYwszaYPtpd8HvDwoCrheJDZajeDTwRCaZkvRhsiC5NuQaVN/QCA4hWwl9HcvnkitVhsxQOv6f/8/X8O7xRbTNPphs5H30kF6+gQPbo/jMozsxOBQll1gkyozkEwMcemvS0LbREus4dhUcpaqlopDLaDjN3T5nbAedrfmwSce0+dpZJGSVIbRtYTd2NHRp7NrjNsmKteQarl64iLX5BdRLRZGo22xAfyiAwVgC9W4XvzxxEqVyQzwW4tEw3E4bVpeWpf1P54rSAcQCRmwZjIpLFEGSVsuIYr2LXLWDstqByeVE125B22gUiXpmPY0Xfv8FbJ+elgK7WWTvGv20WygU8lhdpW+nWYoOx5TZO3PYtXc/gtEINPIzqkWYtAZKaysisSdxjgWCKti33n0XFy5fEjczn8eP8QkaxURgd7ikUyVALt0I/TOqBeTTq6gVsgh53fA6XVgtNzCTzKNtcmFqeg8WZ2dRSK1LcNKTT38Cv/M7X71XJD6qInHy1Ek8/RtPi60YuwehFxMQJC5PazQDBD0eGOgXD8VqpQoTEYheC/0DUYkFTGUrWEuV0SAz0NgVAQ9BQ57i8gAwfMcIcUr6zd98Gv/mU0/Iw7u0vIL/+pd/hWPHjov8nIAojUWsZjN27pzGNlE3+uByOODx+uDzBQUY3HzY7j70G4Vi87XLKlY4FSwoOkuTH5MCwb2/0SbGOUZTB5V6DVdvrmA100St3UONGgW1jkxyAcNhF3aMRaUFbtMc1kCgjnRjRv3R5g8oFSsoVSuI9ydQzOWxvroquhEaxHp8HgFc2Wlwu0JshA8csQ12DD20xPpP1p7djhj68OHq8jooNmgNFWq5JBgEk9Eot15LziNqtyPgtEvA85WZ28jQw8Hugsdlh8flQqVag9nigMHixLUb11EqrcBjN8FE0JChvW0jmj0rmh2T6B7C/X0wuZiG1UA+l0dhPYsXv/+iWNPz55QiseGoJeY7bU0s5NJpKjtZcB2SSXLh3CUcPPgQQom4jHMcN7tqRdy0aFxDlmW92cTS8jJe/oefYWF5UfAa0rF3796DLVu2isKUhwV/z2LMXGUqehb5XApuiwk7t04i5AugabQg3+yixXwQrYfMWhIWsStoYO/B3Xj6y1++VyQ+uiJxGk//5ld0FqOMzHq0G+9cISWZjYiEfXC6XFhPZ4T0YjMb4LIpiMUjsjIrlBqo1FpodnpQ6ZtABqKiiCKRLbauJxD4Tqz5n33269i9e6/gHr88ehR/+Vd/Jdx9rl2J9PO/ZcbHvn17Zb7lje/x+IU8w3Z0c3TY3HLw4ScewdfLgqBjEwQwWVD0tK9NXgWvm8PC0cGIFkOEq2UUa6RFO2BzWxkNgUarLTt9O1qw9dhaF7Feoj1eG7lsCsnFBah15mHSCbsDm8eFfQf2y8M/PzsnANrw8IisIflwcSWqj0CkdG8UYkMXPaMmRYKWc1wh1okJ1erIl0kKUxAN+RAJecXCn9WaNO9GpYh2NoVWPgvFYkAysyoMyLWFRTl1Sav2+ANQHAFoRhty5RqOnzuGYiENOwsjv1fXiAZZihwPLXa4fD4ZpyjoqxRKwjp97lvPYdvUVsGedCKakELkNVARytGuVKqIII5Rj+xAzp29iOnpvQhGougR+yGJrKXCBnYRDeSKOaSyWbz6j6/i6o3rYmgkb12DhBLv27cf8Xj/XaNcGhAXMmk9QHg9iUQ4iIcOHkTA60HHYITN44PLF5LskGoxD4fCjBgFW3ftwrY9++8ViY+qSJw4eRpPf+Xf6si7rOl0QI6SZiLMIWonnHYJpqH6kP0GpeQWE6S9ZZuZK9bQbBvQItefKzLqFjbs3/U0air09OLDB4XZkt/5zncwsWUCSysr+N/+/M9x7tw50XMotFnvAf39cRy47z5JpWIKt8PulpBddhabncHmn1ytEsnn6cNCIWs6rQ2zmSe4LnneLCj69oNdAUeNMm7fWcBKsgCX14dIwoeOpjHnV4AzaBW0qxkpYMuZgvh9Vos5KIaekJCikZjQkUsNFeNT9JQcQKlYEor06NA4IpGoeDv+OtCqk7CMMFuM6Jlph9fW53W1iWKhhtW1NBaXCwgFouiLeBDw2USPoLYZ/dtDIbcGT68Nm1aH02mCwdyV8KSlmTvIrq/C5fKIgU2ja0Gu0cPNhWXcSS5KF+T3uIReTxWn1oU4X3OzRLyEMCrXkJ1mC4uz8/jGN5/D9u3bN9iYBCb5RlyiJUWi0VTluiSTq7KZIC4xN7eE0ZFJ+AIhuQ94QBi5yUAb5WoB6WwaJO8d++AD5AsFGWvlhupwvLKIw9b2HbsQiEZgcTrQ0LhRW4NaqeD21StwKiYc3LdPKP/8mXlw0cmbcYMcf9nhsuPa8+Aj2PPIo/eKxEdVJI6fPIWnv/zbug6BN+xGsaC/JbGBWCwi/o4kVXXIrORDZqYDkwGxcEBILplcCVqXSIVR5mkiBBpNVtotGR1IyqEASvgCJED1DHjmmWdw5MkjMov/+V/8Rxx980352mZiCN2efF8WiUQiBr+PKzIngqEw/H6/7obNccioayUoPOPJRnSchYJdA8OFjEYCl3q48GahkL+bzOgau1L0rlybw4ULMzCbbYjF3Mitr8laL04zmV4djcqqGK4sp3LIFYswtJqY3jKO5fkFDA0NoVAsYS65gkh/H0ZGxtFsdmSjMTI4hlg0AcWqiMnMpp6Cr11GIasCSJGgOrSBarmOQrEujMGV5QoC3iAiXitiQTucXiduzC9gbmUZxfwqdg33YzTohT9ghz/khdNiwcy161hbXhT9Ro9+C20Tzt2cx3wqhzq6kgXqdjrgtDtltLOQoLaxKWLXR64DndHZya0tJ/HsN57F9PT0XSznV9wUeovWxSznzp1Z/Pznr8m1HxkekaI80D+CSDQheR0sEuwK1XoZ+VIa+UIO//Dqq5idnZUNhZQdjoFdRisQI1KwjZZ6gwMwO+2o87oUi+g1NVw9cwa9hoqgx4/RwUEMxWPwMCjKYpEDjQlvpJyze3ngk/8Gj3zu8/eKxEdWJE6cxBef/i0CzPo2g3ThDk0j2pL7SJ9BGn3QFES2+D3AaVfgczsQD/nRbKhYSaZEUUnwk+EsLBbMueSJLpb27DzENIa8RN44JgGqnv7S09g2tQ0//smP8dprr6HR1ORm4cjDDmb//n0YHOiHl8Qaix2hUERaeJ3br28r+NCRacl3jiIsFPx3dhL89sQkdFGWXlD4J1O/eC5zdXvi+FVcvriIarmKWMSG3Poq3J4AovEILCRbNTNw2A1IFStYXF5F0O3Ag/t2I7WyCIfDhmyxgMXkKkKxPgRiCajMG3V4kIgPIBSI6EnbQm/WHwjhpG44ZRno/N9r6UrJqoomg3FXs1heraLb6sGntBEPOuALBvBP7xzD9dlZREJW7BiMY/f4EPr7ozDbzbCazLh55SrSaytwezxoGxgT0MY/HD2GDt2tA/67cQMEgSXZ3GYXchrXm7w+1TLNZYi3mLG8tIKv/e7vYmpK7yR0+rsO/vJPRgyQfbm2to4/+7M/w61bN8URamxsCxKxQWyb2oFgMCSfS/JUtUomZ0XWl6dOn5KuT0ZaYa7qybKGnlGs7WI0sR0dBBy03Deip7XRKlZw48w59Gqq/KxuO9XKdjhsFjhlo2MUh3cHGbkWC4589av45G88fa9IfGRF4vhJPPXFL8kMKQxCMUXRY/PoE0Gpd02lRxI/zu1DV4hX0aAXQ31RkT/Pzc0jV6qga2D7S64EUyt1oJAf1wVQPcmw5Iag1zHKDfrIxx4Rq7FrN67ib/7mb7CSpG27zhsIBvw4cGC/FAmSfUizZpEIh8N3Y/42OwR2EiRTbRYJni5kHjab3Hz0pJD8+naBbEdSoheX1/Haz4/jzs1VdDQV01NxREI+qFoPdpcDmdU5aMUVxCMeFNUWbt+ZR9TnxvQYU7vMaLVqYm1HHYG4WtqcaBst8AWi8PkjsFvdYh1HBqF0PuSBbKhA9RQBivA1IZ6xobcqTmRzFbx76rpIrz2oY8fEAGBU8PO3jqOrWDA9EYK7o2LbYD/6h/thdFhQq9Rx/fJlrK8sSEiO0WrHzaUkTl66AWcwIp4c9KZgBiqvA7+vsCkJphKU3Hht4nVZrQmRFZcGAAAgAElEQVR35ctf+grGRyf0MKSNrk3nQ/DhZtfZksL8H/7Dn+LEiRPiuuVx62PhyPAYHnvsCQSCYTQaNRSKWczOzuCDD44hny9sfE+dhCaQxOYow+/jc8I/3A9nPCQbJavRjGamgDtnLsKsahI6zOxZfj/xrzAbJceW9ossFlzXfvcPXsAz37znTPVha8RdMtXxEyfx5JNfRIsBMrT/EvWintJtoWDJbhNTD+7B6fvAh53ZoB6nFcP9ETGEzTKXYT2FSl0VA9wehUkGffWoyxyYlUCPhQ6silVILywg0XgUv/fvvgat1cDf//3fY2lxBZ2WzkOIhkM4dOgBJGIxOO2UQbtk3BABkdUmBKzNIlGmX0E+D7fLJWxHzthcmNMYhQKkzW3H5pjC18XiMTe/gl/+8iRWlzPYNjaAyYkAXG47ltMcLUpILs6iV8titC+GtsGEuaVlAeEm+6PojwfR7dXFFp8W+MlUUWIDwn1DcPmCMCtOKCa7ZExwBOCVk1UtNxmyS+K6mU6RLVh6KnxuJ+q1JjLZMn7+7hnkqzU8uHMLPApw48YMMuWmmLSEHQ140USfP4BIIgZ3OCwmtjevXUUyuSQmxPV2B4sp3dwnNjgoTlp6QDEFY9w2teFxOTbUqgYJFWInQEYrtSvzi0t45veew+TEVuFecJ1MOrwOCjfR7RGXaIg8/0//9E/w/vvvyTXmSEUfDG47+hL9iMbiwqsoV4ool0tSVKQrEY/UTTN5nWDGnFDqaFTx+zOhb9cUrEG/RCbm5pawfnMOdg2wsmPtUJqnxytQT0SSPcFbXRzXwx/++5fwgz948V4n8WGrxCaZikXiyOe/IBf+bkspq8K2/CJFh6BQdKOfKGIPR+qw2QSfS0HY5xLhVavTQ6laRaFUFrs7jhzST1LlaGDbyQeWpG0DHPSalDWgAY88+giK5QLOnjsPrcFRR8/JGB4ewEMPPoBIKCzJUU63W4BN2qvRJp5tMzufXDGPWkO31adK1ef1yfqQUy5BS/oTEIyVHI6NkYeq1V7XiLmFJM6fu4bluSXsmBzBCJWeFrPM/6cuXIDB1JXA2+3DA2Lbtri+Dmu3g+FQEFvHh1Gq5XAnOYtMvQm1a4XLF8Dg8Chs7B7ItBTWJw1Y7FIWWLB0ZmVPNCImxQJrT4PD2ILXYcXC4gqWVlM4ee2OOHXt270b+fV1zN66jVaziYnRQfQFjEjPzcBlVhCLxeCLRGBy2ETXceP2bSyursMXjmDnffs38KEOSoU8srkCag1unWixbxLwdVMxy2sjWSXkqQBYW1/H9BT1G4fle7jd+gjHDRh/h7xGjH2kluOP//jf4+ibR4UeL6I1uba6xJ33Bc+cdncD75B7Qf+YFAn5f/4fDyYaL/fQpKqXh8T4MAa3bpG1++zla6imi7B1FJg7LK+bafI96c70doS9KzUxPfzgh7+PP3zphXtF4qMrEidw5ItfFJINASShD/OXQG4DW7gN9iJlwJtcAx1wouS6LZF3JL4oZPmIv0JPqNq1en1jpcoxhe223mrT2o14B+XA/PXGElGUSkUUiHa3+SiZYLWZMTIygIP3HUQ83id8fp5kN27OoFKsoEELNXRhsymoqHVxYeIGhWldfDDpc8H06o9//OPii8BIAN6YuqOUHodHpuXKSgprazrV3NhqQOlq8LkcuMaMyWtX4fa7EQ96sX9yApV8Tmzt27U6aukM9uyYgsvvxEJuFakaczwNMlp4PF44nG4BBaXv2hCwEUDVpeakr7Ng6UxGU1uFz2qA12FBOpNHTWtjbj2HQqMlxKJcKiNcCbsJ2DW1BW6rhvPH30cll5dCyU1AdGhAvCJPnbuMS9dvYnzbNjz+yU/A5/PA63GKjJvdRqWuIZXJo5gvCNGJV4KvR1fN0nYO8icLwY7pnZiampYRjgQ2Fja2+Nxm8a1cLmLmzm38xV/8R1y6dAG9XlscvQmAbvqMbo4pemFgUJJ+DwmxbUPAonebFLno3hUS/cwOwe3E9n17ZFQ6f+IM8qksLHSg6hK1YllhENT/8ykgcvaDl76HH94rEh+2RPxKKn78hF4kmFFJrcbmG3/ROttOgdFMj4RfEZL0IiF1W8YTvZgQj6B7lCItLdWE3JTo6JTeTYiOqdsVPwEbNQH8PAqBNsJ0uXskbhGKBtE3NICJya3oGxyRWVetqnjrzbdBPUKjXme0JKZ3bMXcwgLS6ynct28fspmchMUw0clqd+H557+LXbt2bXhf6q9zY8AWOnmxyD0/E9E7yK4to9uoSsI5PSTrTCPvdlDNpzFMYxerBaFwAqV0FsnZOdGXDG0ZxXq1gGSphGSuLKeo1e6A3emEw+4U3Qhp5hyNaMTC0BsaA3MckhO22YC500TEY5dOgj0an0G1S9csk0i/mZ/RazQR9jF8uIdKZQ3H330LszdvI9HXB28kCFfQj0qzjfdPXcDcYhIxmgkf2I9tE+MytvWgCB+i3mwhlctJKls+n5akco4MPr//rjAukUhg27ZtEpXncXv0034DdCWOwpGCxi4cH9599x38zd/8NVZXV3QxGwxo0AR4oyvd3Cjp986/KhIiuNNPGwF0hafDEOWOcFW6RgMmprYilujDpfOXkFnLwGa2EfbeKBK/wjT+9dPwkhSJ37/XSXzYMvGrceMEjnzhC1IkNlvhzSKwOffrRWJzjSgfvXvjyAlNurNRl0PzF80Te0M7rhcJwTJ0Rqf4EnSbsh5zWi3CEbCbzRhI9GHn1DbhXpjtCuweNyL9A/D4w6InuH7xKo4efRPZTAbdVhPxWAB79kzhwtkLyKazePKzRzA3v4CrN2ZQbXahONx48cUXMbV9SlZ0LE6bnZD4U/a6WFtNCegX9Hlh7LZgV4xw0KCVmAXdsjQVty6dRyOfwdToGFwOD4rpHNKr6wiFQwgmYii1G1gq5LGSL4o/Bs16uPNXKH12uWS7QS2CU8BX+mLojlPEaLrNJlyKASGXA05azVtsIvmm1wJp6lSW1op0llLFc4IBOY1mCefPncbiwgL8gQBiA/1o9NpYy5Vw6cYcCpWGFKJtW7ZgfLgfA4l+WG0+Mfm5s7AAg8WIUDSMcq0k2E+lVEIgEJDXOjU1hbGxMQwPD28EL+ubDeIKfJPk70pVigQFdW+88QZeeeVlFIsF/UEXC/6G/He/vhH5/ysS/DzZrDGkeWM1yo4gloiLke/C/CIa9aasqYl56IfO//cTcK9IfNjqsPH5m0Xig+PH8dnPfx48xdlJ/Ot1F/nUtFJjwdg0Qdn8BeneEVwr8gbRPR31h5H/U8cupEJ0ujoGQXCK61WLQXwr90xPIx4OYyAaQ38sjng0JLb5arsJTzAg1umpXBGVsoqZWzN49+13UC0WYDF2MDGWwPhoP25evY5auYpPfPwTuHTlpiQ6tYx2eEJRfOPb38boGN2Z1LuMS/n52OF0OpifmcX1K1eFCu50UESmz918sDkaBb1elLOM1CtjanwMHZ7s6ZzkptKmzRUMIN+o4fSt61CNPSjkHgjQR5Mbq7TpBF3J7uS14555A8qVa2JTjPA77XDTg5O5Edx+dGjCQo/KlojGKsWiaEQ4BrDAZvMpXLl2+W5aGf02ipUKijUVyWxZDIr7+oZF6en3ujE+PArF4gX5MMRugjGyMRXUtbqYAxFr6evrE07E5OSkrJiJT+jeF/qTyIdeMk5qNfG2SKXSeOedd3HhwgXMz8+LTwjfJJWsXpf//a/vI+IeHDc2jX9YOOS44QGzcZ8IuWqzm+31BLRmMWf3SKcuvnN8Y5G4a2r8/1ItXnrpu/jBH9zrJD50qdgsEsdYJJ58Ej0qtX6N4LI5XrBIGBQ9F3KzfbxLrBHLY3YY+kaCk6KuHBXjSv0mEO4FLfoV+bgeRtPB2NAgvvwbT2NqfAJBMRght6GBTC4jLMX+oUGxVzt/4arQopldefr4CZEf280dbB2NY3w0IbN5raxicsskzl++jks3ZqG4QkiMTuD3vvktDI6MoFatygm1aeIiNveaziw88f77YshCk1eb3aprJzYwF3Y3YbcD430RjMYTyGdyMtpwQxPr64MvGkGmVsHJqxehKRA6MU1gaeNPTIK6DSMfeq0luAAvL8FU2rGRNxL0UKxkh4UFlFjNxn9L7gndqAr5nATd0NrN4faIu9W1W9dwZ/a2jGrsUMhu5VoRigUltQWHJ4TBkXFRZAZ9Pllj1tUert24gW1T4whGvFhJrSBbzCIajcnqcGJiAnv37pXN0KagS36PG+OhJLJ3aKir2wSePHkSP/rRj5DPF/XHW/j8RrHSozktpeZ3i8DGOEH+BfEPvt29tzb+fldAL5IAruFp5wcJPOb9sp7OCsZEpSuXxnLPbUwbm/fi5p/8+uwkfvAHz98bNz5slfj1IvGZJ5+EgQ/1BmlGToUNlqIovBQ6N7OS/8sejxZreuunuz/Lcu8uvXsDuebX7OiEKqIS3IqMjAzhkYcO4eDefTJq0J6MN2BiYACBeFSEQUw3T6WymJ9dQLlax425BRw79r5sGyIeCyb6Qwh7LfK1CYbSwHU1lcf8KhmGVkSHJ/G5L38FA8MjMkfzxiWJh38XZKLZxtrKCs6ePoVsah25Qg6ZfFZaZhKS2AFEg0HsmBjF9PgwHCYDlubm5XQnTTxKw1evB+lyAelSHgaLQb+RxRCXidwWYXYau4TZdBIaNzxch0rxECEb13dUQnUl0Kel0piloRvYaJroQ2gY0yLYaraKm/bSygJu3Lymj4c0f+0ZRCPDr7uey0Fx+qA4/CjVmti5czdaWgfJ1YyIsqIRP0bHElhenYfWa2H79A4MJQaFDs0txqbhLrspCWDatAkUQFJfed64cR2vvPLfhBjFry0Sf0EJqC8huKn7UWx2EptFQQDbu9sNHbyUj4nHJ+UbhCL1giM2fj2ILKCmVtFsUfxn0YuDqHrJ/JMj6F/Q7fW+tYeX/uBekfiw9WGz+stlZifxmSNHZDwQZyS2hGQzEmyi8o8nAYVXG54Mv/7NN4sEw1ukSNAdmSE04o3A2183d6XkF20NXqcTDz5wEB976BCGBvrl3+fvzKBaLAndesvuvdi2ZzdyqTXUywWUs3kUMjlJMj9+9SqOHTuGwaAXg34HBvxWWKFKXKCcUooF1QbTrgzI1nqY2HMA9z/xafgjUSEQ8SRkG8yWWaMPRLMpeZlXL12UsOBsPodbd+5IIRmlcYrHJ9Tf+/fuQn/Qh3a9jNTaqpDJaFVPV2d2ROk8Q3R7sDHj0sSgGHZXfKcvHdec3LTowC9vanIO+MAQv+GDxw5DUzVoNVUUmm06UWsdNPjv7QaavTaa5AK4/VCcTgEc33nzLRQLeeEHjPQPYGJ4VByxymoZxUYXyXwdJocHY5PTmJmdh1prAB0NfXGK5UwwW4A9B0lUG0YfYwV5CGywUTla6MVULxRiu0ePzlZLvDN/8pMf4/TZ46jVKsJD0Q8TFgo+uF10DbzOejH+l8ClXix/nbkpf2csI9fDxD4MG45fHFXZURh6qGvqRrGiOE4PLdLXGvoWbtNXZPO+5GX/wUvP46V7ncSHrxO/3kl8+nNH9LGAK0RWat7cROX5L6RSE5OgXuIuOUqItMLSJB9BlKNC5SZZiHZyZOXpv0Ryoyl1Zvjv/fv34dHDD2FsZBhaoyHmKPTOZB/u9fgQ6OdufBvSq4tIzt+BWixiZW4B6VweN1ZXsbiyjJDTjoDVhP6AA6OJMNIry3LzcXtgdXiQq7VwdWEV93/8Uzjw2OOwEBdwuaXFZwHk2NFqd8T7IbW+hssXz2NtbQXpVEo2JQQJh/oHMDY0hO2T4xjri8HS1biKkCmKikgSzOjmXCoXUKtXxb3LuuGuxe9DL4e7HBHSoCWCjtb5ujs4/+T8TR8KtaGhSvl2QxPHJwKaDVUTh6iOoQuLxwmz2wmL1wuTxSIYxT+++irW1tfErWusbxA+pxuxgA/xcBAtgxktxYGm2Spbkkwuj267LX4MQ3E/rEoHgyP9OPzxx+D0BmBVXOLBQT6JBARrDNxRpTMga5VKTRrrrCSTeOXll3H06C/R7jalG6Jd390iwZ9ZTLX0YryJU/xq5cli8qsN2WanQXMZXlNZr27ECsiF3vAyoXmPfreZhScj14/O4hs8HL233WT36jGQP/zhC3jpHibxERaJD4hJPCXW8D0xdtXNXwiimaXSGwEi8txubM6QGwatYqfPd5427ZYIbTbt2GjcwhGDCP5Ifz++8NnP4r69exD2+4VfT/KWftroDLoyHbpdAYxP70a5kMLinWvoqCpmbtyUIJpyS5MiEXC5EXA6EPW6MJyII7m0LKMBPRsoWqq2e1gqljG+czfiQ0PSxoYjtHknIUjP7eDczQejXqlgaXEOs3du48a1q+KWxbZ/bHgYB/fvwdjwIBzmHlq1knQ9VI9yZiZmUC6VUKkUxf+RXhFUjYpASooAsZiNQkEuhBQJs/BA6AtJLgfbZrXTRV1rokaT4DaDhKmk1QlX7DzoIer0uWGgiY/ZIGxKtVzDT19+BSvJFcF5bEYF7XoDQ5EIdkxMIBpPoG9kTCjNitMl+Salcg7lbBoOUxcBrw1uvweeaBiJoTE4vBER3XFrwZ+NPpq8NsLjMJnk38+dOyubpffff184LR6PbjX3f7P3plGSXuWZ4PPFvmZE7nvt+6IqLawSLTDNYgEGY4HZbIOxOdgsNpYE093uxX26B890n5kzPh7PTP/wmXH3nGHs6WNwg93IeAEESKVaJNWiqqw1qyr3yMzI2PeY87z33ogvUyXAX8kYOm5ykipV5hcR33u/+9x3ed7nzeWKaouyFV/OBR4rLVTrJFqpNnADEnL4uEDClElN+7zRMDFPtuFl0NtiYpziNgxtTF7DgIR+E/ns6v2Axx7/TXz+Ccu4vGuU6JRAn34a7330/SjX2CuoFlyaofhYi0ehF0ZnkQkaSjJONehI/EqpeElaUhuT3gSThE3p+z+0fz/e+OCDeNXxY0jFKALDUEYJ29C1ZS5iNZNBNpdH/9g0jr369fC1a1heuCHq3MvzC9J8tVHM4+rlyxhM9iEZCSEdjyEdj2Mhs4KRiXGpUPA1wn1pOKl+tEJRCXfY8Ti9bbtI30mOIBCUU1CdgAyj61jPLOHqxRfx9HeeEs9nx/R27N6xHX3xCFqMsQt5tNhCXucmL2BlZVncbVKC+zhMhtUJMlOFKMXyr2ab8jwmPZ1DiEgTb3DmZUaSm2ylzTVq0gJOSnIkHpdp3gQCYUQG/fBTWzLgoOFvC4Dzq7hRxJe+9P/i1twteT9WRZj0jISCGB8bxUB6AFOkRI+Ooz/VL2tVqddEHTzitBENApVmDcVGDQfvexW27zssISW9F4ZCzDuQXLW8vITZ2VlQVPfJJ5/E6dOntTxgC+n+FIYGh7CysiqAIppxMoeTQSfBf3NeQuj+8hyZlnOVezCkKwMkBlRMgpnPB1vSZZ06IGEqJDKE4CX7gPf72GO/gc8/8ZhNXN4tSnQ0Ll94AZ/89U9h5to1NUCGE7AFuTVYUN5dklNKGl4eVSmEkEjFE5OlMl3FIG0nQIXjGLZt24ZDBw7i2OEj2LV9OyIyrKUlACFuKYkzoplILYWy6FW0glFs33cIqb4obl2/LGpDHPU2f2sO2cyqCPH2x6IY7EtgYoRSbQnMr69hYHxEknfzi8toh8KIj06gxEaxpiOdjf0Dg6LtwOoD+Qo+mYJNBiaEoBRoVVFYW8HVyxfZ444EKxMM3NstFAtF4QRwIE1xI4+1zIpItzH/ktITxjn8Vr0mxXVUcs3wQ8hLZXNcrdkSDgQVyWWgcjiIRiQoE8+lEhKNIkgFK3G/HQnf6IKztEyAEIYhIKSyL33pS1J6pA1lmHIgKF23Ic788PkR9vkxkupH1B+SikXL5xe1rJBoarIlrYVIMo7jr30d9hw+Lp+bYMpQh8DA8QQrmSWZEsY1+s53voPbt293FMuisZCoSVEDQ21stXGF78CBPI26gD+fEdN9a0DCXYVQj5QCi06ivFMtISuWz4cK85SXZoCmm7DUj6WL8EWQoCdhQeJuMaLT4EVNgH/xr/81nvrud1AuFWQ0G2Nss/hCIXb1bfAn7CZkyJCMRTHQF0d/fwppCpiGgkIVJj9ganIaU5PbhPcfFqFUNcpOQha/AhkCBN1S/p0knEyuhLFtOzEyMojcWgbF/IYAy9ytW8gsLWN9eQlOrYxtE6NIJTgHI4DVQkHUnrkZrt+6hY1SFaHUIJyQIjVRsp/5kWQqjVS6X8AiQUXmeEQN+W1XkV2aQzW/hnatghCZgXSpmhxfV8baOsuv7DKlYnMGlVJRwiOe9H3JOKI650APhd8MyyjDp0r+1KtUZbs22agEAjan0UNgeBKLIBSNCTOT0YlICDJpTEBo1hRoq35aLcDbRi6bw5/88R/jxuysuPK0AasALJP6Q2HhhGysrYvXlk4mkE73C3eC60KRXN4XhXoDkSAeeN2DmJzahWx2AyuZZZGkI5OSf3IyGgcuc7PTk+DwI3Xis0VfqY6T2KRCCBfBiaS6ZkM8kjuBhJEcdHsNJj9hEp38Ga9l0pRVGfE4JAxWIKF+v6uY3g1rHFnvz3/+MQsSd40Qrgle585fwOce/y3M376FVCKC0YE+UZ3iAtWbKkMfDShQYB8H42DGoxwXl+pLYDDdh/5UCgP9KURkKI7uzvSpydiK5chFd8vGKy+CpTJWGwgUnOW5XixjasceOaHpsKdTCYRDfpSKBYmVN1aWsDB7FfGwXx4GJk3ZDj40NIpQNCwTrpZWN0Q9OhRNCrFJKL48cakBme6XTlJqTyZTpE6HRV7t7OlnkMssinLTULJfwohGpSyzLpZWMljIbGA9xxF1NSnXEQzJGKWLz9CFngSnlLMEqjwKBRay8dmzQXHXWBQRiqRQ/4BdqtxolNynvJ4GFbGRqIJxGnldvBUBCaUrKBwUdrt+5ctfxvVr10Sqn2XLGIE4SF2FgGzOtY11CRkIhiRGsXeGHlQsEpMEJXMo/qBPppL3xdIS7q2vr6LVbiAejyEU5uuqATmsaHzjG9/A6upqp1oRYH5E1lV5m4rcpKo6jn8zSPD3RM9DA4opfZqNbbwJ80ybn5swlnJ56ovMXgUStJMoG3Sija5nwYPnC59/Ap///OM23LhboDDhxjMnTuADH/4Q0vEIHnzgGO4/uk8mL1FVqsqOccePWDCKqAykDUlmn/MQRKOBpyNdbMbQnKgtYYosP9rtoCTiiPrqYFaqVDyF2TFIEGI235TKmEUvlKsIx5KShGLEOdDPOaLK00im+rG6OIflW9fQqlIZqS6CsX5fDOnUoMjRLyyvIFesotoKSK8Cm4Uk6e74pcJB2fZkXwqhaBCRWBB9yRg21lbwwslnsJFZQrovgeH0MKJkInJmZTmPZfY6ZDnk1kG14RM9jEQiJnkDVoBikYhM9vaFlF3oKQR5anNmBIcbE1RTKdW+Tm0GnsAcKiy8EeVGC6DINHE1TLjRqKDNE5Q8CJG70+DRYoJxA3/+tT/Hi+fPS0MdFczj6T6ZBeo0IFWFcq2KIKeWiYeh2ryTyT4E/UqLkn026XQSkVAU/ibl+ysIBDloOYhkkmMca3JS8zC4cOGChBsECbOxCRLKI1CNW3Kqay/IoaBPoy7gbzwJBRIaTFxK5+6GQfM8d4h6Otf1w4GEVrgS5bMmPk+QeMKCxN1iRCfcePqZZ/CRX/wIpoZSeM9bH8ax/TsQ9KvehrqI5wcQ8rG9WGW71Qg95fIpPgArIUrslSBhTr1WOyAgQU4OH/VGk+6j4mK068qV5oJKbkPX6Kt1JQbLORwEFJKqyAtghpsqypV8Du3qhpQjWVakZJ4vxE2flDkXNZ7EvhDaPno91D6sCbmHbnwgFBHCUUTce56UzB36sJZZQnZ1WYRv65UyIqE42vUqnFoBleI68sU8yq0WFtYKyFV8GBubxOjoiIjzithJMCggQSp2iCP+CKACEhzmywnoPiW2E2I4wtkiquVNDQ9mez5LzeoUJjhyVF2jUZXmK9pI5SIonqOkBTnM+RtPPonzZ89LCza9BZK6uAlJG8/n8sLsFKEZ5iE42T3oU38PsTOVal5+pFJxhFgZKVOHoYlYjEOEgHgiJuxZgjrZoQSIZ599VkIvw5RkuKH+Tk+iG3KooIhhpGocM7kGBRIqr+XmSbi9ia0P9N/Nk1Cvq65piSfxhAWJu8aILkg8/Qw+9isfw0PH9uM9b3kIQ4mQzGDkQ9AU8ZggfG2VvBTKrgCEFlDxB0U3gg+9MCqlTKqAoN7gnNAWyYQyzI7TpWRmKEVqOZ8il8Pi8hKWl1kpKAp1mXXykdFxbJ/eiWqlgdnZa1hdXZLTNZ3sRzISRKhNibsG4A/JhOlGlLMyknBCAakQBMIkL1HDISH5lQYBSSdcVczP/gjW99VQnGqlqOX1/MgsL6NaB6qFDQQbeeQy8yhVcmgHfbh8awWN0Aj27juE6alJ9KWSIpdGe3ATUAyWG9HHDk/OENFTuwJN6GoFS6SGAKRCoDaPfkKYGQUohSGyFutoNqqaO0D+gOrlIFAwR/A3f/1XuDZzBcVKSYbdcBQiladop5vXb4moz/jIBAb6+gXU66jLZ6KsHgcoUyksnUqq0YecjeJzEI9HUG9UEIlyM7dRLlWlLP3Nb35LNCndlQjJSWj5QDXXRIeVhAiSxFjWLRblGqUKFpJQwe0tbKX43y1I8Hozf+ULX/g8nnjcJi7vGiVMuPH0iRP4tU/+Kj74zjfjwfuPIuxrw++wcqHl6kRyTZ8aurFGkYFaEocz5pcTQ/Qr1axMOhmVShNFMgmZ2+CDwxxEjYN917Ewtyiltfn5eXFjWVYkDZlex849+/HTb3+HCLVcu3ZN+hdI0Z4eG0UkANSrJeFkkIDUYqw9PI1gIi19A9I3EU+o8X6BoORIFFFXhUAMbRjIVi52+3oAACAASURBVJigJe+X5cEKpfJbkvxbW1+TUYfl/DqizRKKq/PIZ5eFRZgptuDv24Xp7XvEk+AQ4lg8Ki66ACjzFBS1kRwDZ/ypMqivQdv4lJy+2EjzhMQT07kG3VdCm0onpFQ2alJtYLMXXW7mcNjgxV6OJ7/+dczdvi02o8DPyNgo4skECqUilhaXhUU5PDgirdUSCsZUopRcDYZE3KBUMeesTYKcfAfJHanKoGMyZleWMzh//gJeOHtWpoh3k4uKsq+qFoZgp4lzxBzNbDWdt13vk7zKbslyK0iYKod5sCVMpUYFZfnFkirXRVdMZs1KXNttF5fOWhL3/H7xIixI3DVEdPUkmJP4p1/4HH7p596Bvdum1Ci6lnjFuotThQt6gLfu5ec8zRbaJEuRGyEDeNREa36xdl7MV5FZyyKzvoa1XA7Z/IbMG6WwyvJKVhKVTFwal1PyFhScicbxnve8FwcPHMSNG7NYXs7IqbdjYhDhoE9OUl5LKTQKuYxO7UI0mZZsO5N01ECgO80HKcXBtSwPUt/A54iCNh8+Dr0xcznZQMSEYCDgQ6lcwmouh+L6MgLldZRW5lDJr0noU/UlEBw+iMltu9EvmpFhRGPMQzCMIGFKJfE6zUudVlnVKm9KgebRlpNZZ/E7w4RpSw5AFqJZVejNzO6LirlOXrIc+7Wv/bmALDcGNyNbvVm5WVpelgTv/n0HRI6O68AlYT4kGFZhYjTCDlXFPmUYxOVmpYYiQMKbC/hRKORx9cpVfPupp8TTM1/dcMMQmxSD0v1lytqmasVrOmMXO5UJ5Ym4rzUg4W7pp4gugUL1aCg9CqUNqkc2dgY3q3CD60wwfvzxxyxIvAIY0Qk3nj1xAr/37/4t3vmmB0XclvkFur9Km5IZdSUmwnyCSJOpWdqyIDzFmAugxBjpxfymTP3q+jqyrAisK5BYz22gUC6pWrw0F5J6pYXL9OwF1a/DzLWDI0eO4qGH3iDUZE6nGkhTdHdE+hMq5YpSsqLUeruNodEJJFL9Uq6TMl8gKA95sVRWiln0JtpAOp2S0qxI29fras4kGYZSh1fNaaVSEdm1Ncxfu4Dcwgz8tbxqp26EUA0MIrHtCCamdyKZSoo0G7tGWSmQJCZnTOh+F7VvzOZRIMEvwwUwG0Lmm5hZJwYgmLikh8Bwg0Qr+bkGCactDWZ/8Rf/tQMSfE9urEQyKWrjTFxOT28XFSx14hJ4oxJ28P75Z3fjBjQvBnIv6nOT8DWH69dnpdvTALmsmk46KuZjd0yB+/SX56JODUxVlTDVDREv0mGJeS33c9yxiWbz8r8Z/hBADUgIGUuHZuog2Cw8Y7wd60m8EgjhKoGeevZZ/D//4fdx/5F9SEQjKvGon2/1ENOFdESarE5BW4IFeQ31ukjUUQptZW0dG4UiSpU6MgQGtm9v5OUh5wkmI9/MfFFDoFFLr11G9Yb0VpjgYiKQykjbtu0QMBoaHMSO7ZNy8skMEPZ8rK7JWDye6NwkNYqw+pTLybo/T1x+sRrB02VwcEC6HZnpJ9FrYnxSHmAmRbkJSdypcirVwjxOP/UkcssXMdjHjZVCvhpHLTiKwb33YHRyWpq7mOgLhdlC71dKzXoDKTd4s1ttlswoY8nDLZPE9TAkzVTl5xAlbz1KT5KV8jOV5CWQEXhJkaauA++VFQj+KVofPj822KWa7kcykVJJ5kBQxGl432yiI5CahKKoilMZnevTZM9GUXgWFJGhAvoLL7zQaft2JxzNVLSt3oBMHNcgIZ/JtIlLLqs7/+TlQEI9A0ocSK0pdUBUcldVULpsS2VLQ8XWvRva0BYkXmGQOHPyJP7o9/8n7JgcE51I6i5KpNzmA8y/cMF8KHGCV7Eo33lupkIRhWJeehhW1zaQL1cliUlZfTIMKezCaUoioMoQRBOpRFiEvoh2UzedrqxONBRLj8muiYkpTE9tk5F5O7ZTYUlJ5efyOVy+NCNNR/wM9CzIH+DpxZ/zdFevrxS0JL7VYrh0ze89fh8mxqfExR4aGlADf4J+YVMuXb6MhSvPwddYRiLqwB/qw2I2KPmIySP3YnB0VKjYDDV4DfMMQqOWpKQiG211o82SmX83pyYBWSamaRq7VHvaDdXoJdUN1VFrMv1KTWtBeiiM8jSvIZ+BN8oKEkGCfQ3UimDIQcAgZ4JkM+NBmNAnGo3Kewj5ifM6SwWpTFAT4plnnsH16zeUArbOqRhPolvR2AyGboAwp7wQvgQkVIjTaRE38nWu59mdl5DcRp3hqHpWFEiYIFiFGybScZdS+XcbbrzCIHH65En8+3/52xjqJ/GGLeEKJJgU45i1ep0dgi1x36mAtJEvolSuoEJdStXehSYTmcKNJEgopSFuAMb9aoOqSeUmrhYpWrrCOkOuFe7UeEEBE3VyECg4Zv7o0Xtw733HEYtFMTt7E5cvz2Bm5jIWFubFEzAnijhBWo/RtGark125veYEI/FIPbxUcZrA+MSonLoEiepaBulQA0N9DqJhP2rtEG5l2kiNH8SOI8eRHhqUDcfEJfMYDDMIEGyGk+qFUW/W66TAtjutSkVxyha0kfm5CitUToIzMLlxVZihunP5JzfO1WtX8L3vPi3eA3MwLDUSJKKxmOQfmD/JrmcxMDAoU9jHx8Z1mBEW74rej4QcTGMG2bLOkYispDA5WkehkMOtWzdx4sSz4rUY25lkpfIoNnd0mt8x+QhTZXAfBMwfGaq/8Uq2Psp3AgkyPxXYG5Cg16BAYisgm9ezIPH3ABL//PHHVIMW2miQH8GTpcTwgUItbGFWMyK6glPUmaB7q3QkmF+Q4T38U/j7MklBKVRxI0guQytD6QyonPMaJOQkEFdTbQqeyASIeLxPXmL37l14wxveIK7917/+dZw7d14e7O7mU2/VVTzigyyQoLPgJhuujCexMT85ewv8fC/Gty3UqhVsGx3CwZ0T2DHWj2gkhMXVPGZu5zA4dRC7D94jfSBCNScPwoAEeQN6loSbUShW6OQc1BQsN0gYhWjR39CgwHBDCGf0KEjL1kK0CiQauHjxEk6cOKGncEUUfbnZVOK7sbh4U9TuHB+fwMTEpOhqssfFbNw4WZ9aP4IhFsM3SuPzXhhqLC7O49y5szLCz+QjTEL2Tp6EOy9gRhluzRWIULIGCROCdESJt3gSJtxQnoRKMCvg7baH3wkk3N7bY4/9lk1cvhI4YUqgzz/3PP67z31OuPsyEZyTq5l40vwCbrRgMK668FjyFB1MvSn95NTrEqMryU3QYBORcqXV1GwJM/Q3lYcMSMimMgpIbXNy8lQOYHh4VE7EsbFxTEyM4trVqzImjoQhNmhJS3VnarhKDJqvrW6te/PyxFekJQ4V5gNMEGygXCnhvnsO4e0/9TB2TozKSLlTZy/ixLmrGJrahz17jojgDMMNRSpTI/voTUhxTucl3OtjKheG6GM2kJya0hauPAgFkAw39MBm/rdMVVXmMSDx4sUXcerkablXASpdjuQvUdyGownyuYIkL1XIkZD5qqwK8e/0gtxftQa9xZoAPsM2dn8+99xpGQSsOjzVfbkrN25Pwu0lsaJhwMj9Hm6QMK/3/UCCv2PCDZaqLUi8Ejvew2sYkLhw4UV85tOfxfLKCgpUbWqQ1MQhmjqel/o040nW+QkSauMLdVpQXnUnqk0v56SugKgTjvRrGQqmy6OiftXNjarTtQMSqsVcvZoPyUQSD9z/AHbt3o3FhQX8zd/8NVZXM8rbEEHuJnw+Tg3vZtrdYYXwFHQi0YQhsul0fKM+KYljShOjUi3h9a+5H299+EHpNmUT5tPPncflhVVMbN+HfbsPY2RoBKl0SkbMsaxKsFJEMuWtKPpxR4BRScVLaz2p7mQ3qlBDBjSLLRUwdKa5k1pM8R4BCRVqGFo2PYnnnnsOp0+fEYAQAND9GwRmAvv83IK0fE9PbZdpZwxFjIitmaHBCV6sNEmiV3pEKC5TkYTl0vIiTj7LUGNdMF3ZzQUSbPBiQ5cBRAkn1f0KSLgEdNU6qk1O70XNdNFNbOZ6c7iIzox6Lf6OCoOoJaHTwPJZWP1SLemSPBXwclWR9D543HoSHhDhDpd0QOLiJXzoF39F5iVUymXF7NPt4l21UbWxBNHFIdAxtcjWuZNX5o207BljbMnKG7FUtX/cIKFOSh1uaE0KJkv5P5ZjGWbs3bsPV6/O4lvf+jbyhQ1VO3eY9aZHYvoCuglD49K6Y193Jt4Aidv9V/oWVRzZvxMHpocRbNRQqrZxPVNCPZrC9t0HsH/3IQwTJKgS1SEUEUTpxRA0TeJSgY90dLILVKuQm+w/71klJHWJUya6q2+xlSQwVUJTAY4CZoYH33nqKZw6dVqSkfRq6BnwPkij5sbOZrOYnJyWUINqXxTLZX6Jr8VEJZO6wgsJ+iVByhCLX1IxWlsTduW5c+c6ojFmfdyexNbqhqpkKJCQA0avqUko8k+Gj6ZsakqV7vbwzr27dFZFuIbVDR4KchL5RPuCeTNRz9bgtaUSiicsSLyyIPH82XP40Mc+iWpZuZ2bZPG5MuItqBKTO9aUhe4oDarP5ObVcCOrjWeIQPpz/yCQELEK1THKk/YNDz2E1772dTh77hye/PqTEhJIq4O4LgQplV8wD6axjvuhdoOG+/e2ggSVtbYPJbF3JIlU0Id8FZjNNuDvH8Ou/Yewa88hCYF4IpvXV12vW0FCVYeUqI1fE82UZ2XAQJU7DQ+iq+RtQEKUwqTqsRkkOBDnzOnnxJMYGRkRoGB5k6QqkZ53fCrUGFHVDXaKbuRy8vvkirBaQO+BYRb5ImRwGpFb6kgQIMh0ddtpa7jhBgkFeArMtoKEWQvameGZ8fjcIGLCQCHndbystoAg74mHFg8VrjDvhZ3I7EymTqkhqYnNXNvi8cc+hycetw1ed40UxpM4deZ5fPQTn+16EVKbNyeYAglD2NkKElu1gdylKBFLYTJQypKqrCkPh2Zzbr0BffbK00D1a+oqEiSOHD6Mt73trZi9cQV/9pUvCzdCSFfq1VQlRHsznffQ9fk7eRS8yv178oCZo6jZwK6BOA5PDCAdCWBxrYgbG00EBsaxa99h7D5wFIPahTdeShckVLXGVPZU2ETJGRUKmQSjKWdKorKt6dbagzCfxYQh5jXcnsS3vvlNCTlIr6ZHY0CCfRaZzKoAx9j4BPrT5EZwfgi9hJx4EX19CflMZHPSKeSmpj4G14gsVgrOnD9/XjwK90Y2CWY3mWqrXqXKIXCY8EsrOQYkRLbPdZIYG7rBwTxDJH4R3ERwhpUYybkozQ56uuz1kXNiSx6IzxxB4vHHnzCP2Jscx/nbu94wf08vsJmv+vf0Jl5f1oDEydPPCUhIPKmbiNTJIEKNOqbsZuXN+zHpJgN3tkiIdTaclK6omahAouPia0/ijiCheUgECX7zweMsz7e/7S2oVbL42lf/C3KFsvR41FtKz0B1Uaovd+LQDRBbS24vBxLUsdwz3IeD4/1IBn24vZLF7EYTocFJ7N57CHsPH8fQyKiUFM3GUdJsqsFNSnK+btmXuQSGG27wpH1U2MH+DCb6FFHK/I6cqJo41akIucKNp7/3tDAheTKT35FOp+XUXV1bk3h+ckpJ11FwR1HSW1KlEJm9IMVwmBshG5J9KxU0alVJapLmTfIUFajo/bm9gK0gofgO3SRxhx/RUn0WBmDMs2D4GXcCCbc35wYmgh/zZLVaQxLIQYYaBAS/CjnqPCxE3b1LDTdeF6sbjz/+eQsSXsGhs8n1Cj576gx+4eOfFoCQOn2nhZvjvZU34K4MuLPzcnIapWJX/V89JWqSl3GxOyeIK9zYWipT6kyadSeMxJa49g+9/jUYH0rixDPfxczVWRTLdTSoVaFPaVMpuVNYsRUsDJiYB9JlD+lgnRxI4nVHOTAogplrtzCzVEAwOYzdew/g0OH7MTwyJqeyO9yQTlDpdRIdPxdBqq3marg2jgk3lCehxw+4QIL2coOE4kgor4RhwqmTp/BXf/XX4v1MT08rAaB4XEAiEotjbHRUQIIAQXeBMzzY80Ag4cdTuRB16pM0RRGafC4nIcZZNnPJoOfNjVMvV90wNjReErs/TR5rq8fAzyPU7C0kKvN77ioJf2d8fByrZO4WCogHw6JbwlyEuGo+H3L5vBwkDEGoMap0OZg4buM3fuMz+Mxn7VTxu8WIbu/GqTP4yC9/WvcQqK47NbFJKV8LYUrnJIxHYBZWkpYurr07b8GY+o5klzvkJHgzJtxQGW41nIWvR72G+48fw8Fdk1hZWsSzZ17AzYVFkYRrarETM/Jtq4fg9i4MWLwcSIhBqWAVCePRn3kL9u+cwFNPn8Tzl2/DH+3Dnl37ceTwA9LKrjacno4tmXaf0LJV46eqXAgxjOwRVyWH99MthbJC0807dMFDlUCZsJPYTHMtFEg08MLzL4icHIlRO3fulJBDxe5NTG7fLkN2ksmUhCMMxwr5gqiJkyhnck7Cj6hVFEhUKiJN99xzzws5zeQG3MDW5UeYKofWtNS/JN2vsnFzuiKz+fGkrV4OJDaBtFGx8vlk3CABjJKF4UAQsXAU0ahqxedIhKWVVakW0TtSCdmgeFf06D75a5/AJz7569aTuFuUMOHGs6eewy/+ymfAshhdYEWIqevEmxKfMTE1H3I3/0BFI6akp9WTDGiwd9QVcN3Jk3Dfw1aQILdC3s9xcGDvHuzfPol2vY6b8wt4/sJFFEnyoturB7y83Obf9HldrMutngT/m1uyUm3g3Y+8Gfcc2InvPHNCJoIFw3Hs3bkXh4+8CqPjUwISbgAi70JUuaRsbIhjqlrh0wlehUFuW7EzlR6COrXNaSzVoE64pzw5nvz8YlmQ3Zlf/erXpDtzamoKw8PDkkMgR2Ln7t2Y3rZNK4dR77Ii7MvhwSGRpVOTtVjqLaNYpAYlu3XzuHTpEl544awkMGmvO3kSBmQVYKg8i/kyZdj17PpdgQRf23A/fvZnfxbVUgHf++Y3EQkEsW1iEoNDQzKQeXV9Dd/87gkZ0CzAEGDFRoVxBNfHfus38bknbLhxtxjR9SROnsEvCEgo78F8d+jAOkVoHvJNJ7J2AcxD1T2FCC7dDbDpw/6QnoSZKMZr9+7aifsOHkAyGkMmu45vfe9pLGQyImYjJ7qmQt/Jk9j8cHep2XcGCQYcQbzxodfgdQ8cxnee/h6u3VqWeRt7d+zFwXte/RKQ4OuIXoRUORQvQBGiWMZsSbhh+kcMSKgQzJRxN6sqGR6KqMHoUMMNEgvz8/jTP/2K5BAYig0NDcowHcry7di9S5iWTFia1mqqfXMmiWp+o55GWzwIdsqStbq2uoqzOhfhzo1s9SQMKG4FCd4TNyk3N/U4VOn3+3sSW/MQ5tnigcPwgV7EB37+/WiUS/jbJ/8rYuEIppiM7R8QpfHlzCr++tvfRZ1jEyNRERyWt3REOhS/+Vu/gU991g4MfsVA4sTJ0/jwL39STxRXZTrlFquuQ0M4cj80JvzwaQ1L9TCbRirtIosOgCIYbSqfCplKlU+3ehKdmooON/g7TMbdc+QwHrz/fhHc5SCbp0+dxDMnnxUZfqHemGqG0VlUJXVD8dpE/74TOJjreab7/FEcv+cQXveq4zhx4hksLK8iEAhj9659AhJj45NCf3aDJeNhgoQRQuFpLSABgoTeMxKyMedDz0D1ZajKkUr+dkujqn1cVTSUJyHf5F82G8KF+N73votrV6+jUiohGg1L1+zk1LQMMe5LpbWITFD6S2pVJvgUmY3/YwlZ5oyySS+7gevXrmJmZgb5UlG8wo53qBfHhFWb8j1Gp5Lr02S5Mipt+ZwqtjXPpJaEk+mVQtVWVqoMCJa8lqLxU/iYw4vf9ta3oLi+jr/82leRSiYxSkX0RFKqGZm1NTx75hzKNdrQkVIu/10kFP1+fOpzn5UxEfrLVje8ooUJN06cIkj8Cgl+8iC5Y1K1uekWdzkS7kST1BU0OJjPochT0gXSCTf+TiChla3EfefmaTZx37334o0PPoRkIi7O+e35eXzlq/9Fplgptt9LPQQ1TUpgSv7fEHe2JtQMaAjwSUrBwc4d2/HAq+7F6dOnZLZEwB/G7r0HcejoAxibmEQ0Spp6dwCPeBEiMa9yEmpwstrY0g1r8EpXKVTOQoGxbCJeoVmsYitJaqoEo8kLmR4QegDkNlyZuYyrl2ZkqPD42Bh2796DgaEhYSISHBQZqylNXKwQMGFSKpeRLxRFB6Rea2BxaRGXZy7j5q1baAiNXiljcXi0EfE3lQ3jSUjoydyhrmuR3s4qy/DgoIQtomN6B09CcRwUSBiPzzwX0gJOpmarif5UAv/4zT+F+48dQzG7jr958i+RiMUwNj6u1lBUzyqYW1rDynoWG9msKKerpDE/Wwuf+M3P4lOfsYlLr9jQua4DEvQkPr4ZJIz7Z0pKWoFm0ykh8baAhMmEK1ebJ6V6sLvhxqbTRRSZvo8noTkDbL9mdYPJK3Il3v3II6IIxXcjV+JbT30L3/zWt0TG7ocBCfcJtjUscXsFbFUfHBrAAw/ch4sXL8hJ6ThB7DtwFIeO3i+eRJjuu2k6ku5PLQLcKRmLBVX5WJKQ+u8imad+Znoxuolf1Z8hIC29HKx8GFuqvIRoXObzqBRLqFcruHD2LK7OzGDb9DSOH71HysVUnpLZmpxGzr4MsipbLZRYxSgWUKrWsZ7LIV8qoVSq4Nq1GzI+sS6sUPVZfxBIcNJCh0jXbsuU9YH+fgGc5iZak7pbARoNEm6WJX9GkJchy60GfI0GxocH8MaHHsLU2BiqxTwuPPe8CAcxIcv8E58JGSvoD6JcrYlnxZktJJQRHEmTf9fPvx/vfN8HrCdxtyixCSToSWgRVjc99uVAwmTpRfZWg4Q5oTs0bBdj0H16S237hwAJUrLV3M0Kdu/ciY984IMYHhpUHAO0MXP1Cv7sz/4Mt27PdXBqE5lqiyfxw4IERTuppn3w4D5kMsvSs9Ju+XDw0DEcOHIfxicmJUdh3HBRX9QVDtVGoCagmSqHj6QO3RXbaVPR3S2kRRtWpTlVuyChGKsSukgHbUu0PUsbeSFAhXwOLl+8iBfPncWr7r8PB/fuQ5IEKzZwMTbnFDCS2eo11NpNFCoVkRFcyW5gYWUFwUgE9Sbw9DOncGP2JqoS/ijWyw8GCQXyhsrGmSwMBenhMT+w9UtsxdEL1PkUHQhVGTJQKt06FL+p1zGc7MOebVPCiwg5QKVYRIzDnqamxM7k3RA0ODy5WmtI0pbJdnozqXSfAOSb3vkuPPTIuyxIvKIg8QM8CZOXcHsEfIDVCGGVj1C5B9V0JfmJlwEJ0Zn4IUCCGX6Z5VmvY+eOHfjw+98vClU+qnU7QGZtFV/+ylfwwtlzUv4zn82AgQImpY7tdpXdXoM71OiAHHeOA4yPj6h5nFQMbzo4fORe7D9yH8bGJhAMUurNPOgKJKgNqhpaFUioUm5TNpzkHKRKZARUNGxIe7i7DKqJWJv+naGH7qhlE9pGDvVSGdGgH7euXcX1y5fxmlffj4mxMSSiUUkiMk9BgGDJU31X5dQtsqRYLCFbLEspcX5xBV9/8ptY3chyIqKIGoutGHW4VJ822ZSnOan6muvKTUnvhQ1cVMsiG/JOXwQIAQrd89JJXvJ9mZdhXqFWw66xURzdtx99HADtc6Qsy0rM+MSElDpNGd4XDAkBkJ4EX5OqYySWkUrx2rf9NF7/dgsSd4sRneoGE5cf+fivilvNuZlbcxKqMEjRmJfSbVVU3u145DPG7kJpgdYEoK2Z7O8LEqKQrMRY+FpU7KbnQHf6/T/7XowMD8mIQSpIc1rX6TNncPbseaytr3dYgh2yjpyK1Lzo9nWYz+IGCndiTkCDDVntJpLJKPr706I9QZC45/irsPfAUYwQJDhl3agl6aYujkY0jEsVrqnT34CE6ehUZVJFNmPuQSWKu3an+y1EKyFYKaBh6VPAuNlAcY36oRmE0EZubQWtahkH9uyWzlQKzwixKMgwUIMEm66qFaHdFys1LK1v4MbteeRKFWTW8zh/6Zokg1t+B+w7NcUJpSCmq0cuG0rgZPQztIYGgYJ8FgrgMN9xR5Cg6K5oY7rEggWRpDyEVqWCUKuFfZNT2DM9jQgbYpqciE6t1HWp5AwPD6lp5xxu5PNLjoU/Y0J027Zp8Sb4rD7wj9+CB9/+butJ3C1KdMONU/jIxz+BVkPlE9x6AAq1u3V/89CoTaDUno3qtGkLNgxL/twdZnTCku/nSWiQkLhY5wAJOIy13/uud2HH9h3SvUhR3YszM1hYWJTvq9euCbnITf9WT3hXLm0rMLi9iE10borRNBuIxthANST042bDwbHjr8Lu/UcxPDomIrOqDV3BpEjYyVQrRctW9lHNXD5O1hIoVWCrPgd/g5u/1mm9V/tTJY4bNZV/MCBhdCX4uXIrGZw7cxrry4uIBX2498ghbJ8cQywag5/Tw0LciErFvF6rSpdnq15FqVhGoVTGwvIabtyclxml5VoLswsruLWwgDJp4sJgU9yXrSDRsR/5czqpLDcq1QlVBhZlqpcBCfZc0MsxoOwODX0BB81KGX2hMPZPTWMgEUeYyWAHKFdLWF9bFzr2yPCwS8w3KNIG2Y2s5IcmJydFNZzg+7q3vg0PveO9FiReSZD48C9v9iTMa3d7OLpdim7PQAnVqSScOyexlYzzkurGy4QbMkTHJPpIjtE9BCODQ3j3I++QBCYflvWNLM6/eEEagNgifWlmBjdv3uy0Wnds80OABH93UzJNyrothEKkBo+JNiM/xrF7X41dew9L7wZBwoizquupc8m4u6upYaoRfvglwWtAQn02VTVqNqmuZYRllK+vQILM1y5IKFl55vYayK2u4vxzp7G6NI+x/hRefe9RDPen1EzSYFRrlBLs65L0rVSL4NgA0rM38gWspSX5xAAAIABJREFUZvIol+m5ODJ5fXE9hwuXZ7CcXUNNDgR6LF2vkevKzS2HvlYDZ1iic7SSTBTJQUkqUj292/fhfkYJEibU2FzhaKnBzc0GhlMpvPnBB9FHMR1h2wZQLBcwM3NJBgUNjwwjnUrLJDa2fXFkIRvT+L7p/rTwKDhL5E0/8zN46J0WJO4WIzrhxjMnT0GBRAvNutE0MKeh0UXY3Mos5ULtEYictiuj7Q5XOoCi2ZNyegtA3Lm6oUBC5xd4mjXUfLDJiQn8zCM/jX1790uKYSWTwfkL5+UkYcVtfnERly7NCG1Zvb/hJnTDDaFum8SczlOYz7fVk+CJz40/MTEurmyj3saxe18lIDE4TD3MsKu6odiWypMwtGyja8nuEoKE8SS6oErvgFO6tiZ+FUiQ2KaqQ6bXQvISlBVcW8UM730tg+nRIRzZvxv9IklHkIjojl02cVUEHMqVsgjKMuE3N7+MxYU1AT2OR2i0/Sg227h47SpurSxpHSxdBtehhimBGk+C1QN6EqrSq8SH+AyQJ8FQk3wL9WyYp0LxWJhLMmCswg4FivxdGRPZbmKkrw9vfu1rEeY6tThoh+KILVy+ehWr2XXpcB0cGJLcBMumotYuJdC6EMYYciXiUbztvY/iwXf+rPUk7hYlOhO8Tp7CBz/+cT41aNUVtVV6DlwkKAMKW99TbfbNOgDdsKKLHeJJdKhNprN086uZxi6Rc5NxQG0Zxtvfl8Kh/Qfwhtc9KJl7qjbNzc/j8uXLQqbyhwIyHezUmeewnt8Qz8K4wJJ/dwnhdkCBykpuEpamGMtG0A8u/06RXAICN+6Ro/diJz2J4VGEw2Q06sQo25h9VF5S3Yiiy+MSjAloQOwWP7sEKZGs21INEHo2e2e2qmjrfy9kV3H5wnmsL8xL7H7swD4ZfKzoyWzqIn2bs1AoVkwPooxauYJ6tYUXzs9gcXkNPgq2+H2ockKY48PM3Bzm17Li8bBrVTpFZXuqT725akS5Pp0QbvvQrDdE53Tb5AQK1TKW1jLaGzRHATvfyCFpSeVBNDakGqS7SDk8iP/eamA0HsMbDh1CoFpRimftFoKRGNZKRSxk15DoS6O/L41YNC4T09hQxuoGeROSsI1FMZhO450//0HrSdwtQGgElyfgmWdP4QMf/Zgi/5ANqIVODDCY3MJLmHQdr+DOICGhuZY1MxvEeBJ3ou6qz6SEZvh4Ud5/z46deODeezE+OoqA4xONCXoPy0tLmF9YkOw2B88wM39l9jpuLi6iwek/esCQvJ9Wz3YnLc2Ea/XzzYpW4j7rHgvW5tlhyf8+fOQYdu49gsEhgoQqgRrtRZ6E4klIhUMxK1XCl6IzKq+jWGealWpYlBoIzHqa0jKH86gQQ1U7ZMSfeBhVmYI+c/YsVmZv4tiB/Th++CD6EnHZuOoeW2i066JVSm+C4rbVYhWFfAW355ZlRms4wsHGQZEqzBZKeObFC7i2uMyMJAKc8wo1mtENEiaXQBBSIxIJJj55ZkI+YMfkBNYLG1hcy4iGOpPGyp8gSBAcmjJg2di7sx4EWVY92k2MRsJ4/d49SFD0l/kayaL6ka1VsFwsIp7uRyqZRjKaQDAaEsFmgoSogIdC0lOTiEXx7g/+At747ketJ3G3QGE8iWeePYkP/tIvd0RrDU/CuIKeQcK4onojdj+vCWHudAcqg8+k1fTYBI4dPoQ0tRvaEAoxxVNY9yfDjg8Gy3s8pbglVzayWMyuywAhyvqbLL2c91uAwMizu4HDAAYTcGazsoeA8nB8AA8eOoIdewgSLI2GdZZeeSQEliDVqUTvQCynVb+Vp0X5NdUw2w3jJBfhkts39qYnx7IvyLjUgE2QkH+vVbE4dxO3rlyBr1LFgR07sGf7NJKJmLwHNyxVtjm7lBUgjskjWHD4763ZOeRzVaDll8loTIzWmg2UW22cv3UTN9aoacnEIgc8G8Xuriexac4FGbhyQyI0ilgggN2TE1jJrmJ+dVX8QMZeBiTYR0JPQilfqxxHByy0/QgSY9Ew/tGBA0gIPDSUN+UEsFGvYn49i0gyiWS8T77D8aj8FqsbzEsQIBiGUOGcIPHwu37OgsQrBRJPu0DCdHSaKkGHNnsH+TpZZIk9u+VR8/tS+ZBURdeH6CY8jZiNugN3IlReq17H5NAIJgeHkIrGEPQ5avAvBxfrSV1MyEnlwOdX08gBialvr66gyLKi4Tpr2TO3y6z+rsMNHXK4PQoDErwHPngsvbEd++Cho9i+6yD6B4ddICHtW0LHVqrOWgxXM8K5KXwEA+NJuDtBxYvQosK6EiTeAgFBd+EaopUAhNajXL59E8u3bqGZL+DArh3YMzUpg4JEcFfCFKWyLZPI23VxyamefevmAjbWC2gRJ+ottCkwRF3KQAAvzs/h+npWWIxEs7rTpBBIR+J0a9lSY7AK2ci4DIVwaMc2LK1mcGNxCZS0UVPkaVmlRan4I2q9DUjwpyxzi0REq4nhUBBvPHgQw7GICPJUqdhO0RyfD/OscATYFk7F7z5EkwnRl2BOggcG14rfHC79jkc/iIfe8R4LEq8kSLz/ox9Tp12z27uxNdzg+7m9DNncEk9vEbrVv7cVJLqf1zSNdUFCnbDkR7Tgb7Vw38HDmBoYFsYd9xsTU8zOGx5GvVGXU5tU3BKngNdquLG0gFurKyixaiC5AZ5y3QRphz+xBSTcACEutc5P8DPRgyBAsP5+5OhxTO88gHT/oICEUqQy7VstUacSr8Wnqh1GOdyntS63MivF29gSbph2cSYo3VL8pqxcr1axPHcTC9euo7KexZ7pKQEKkqcMSHDIjhDZHOYU1KxWVgFmXryCtZUN+NtBBOEXQPGFwigTJBbncTmTAfwhSUrKLLYmxzdvCcWMCpRPjWUSjUlWFoJBHN+7G8ViCedu3ECJYavfQU3sH4SP6ly+powfMIDTaeHXkn/+VhMj4RDesG8fUkEVnvgCPqGLV9sOljdyqDSbCEViiMeTiCYSMmgou7GBIlmZ2pOgV/XTj34AD/205UncLUZ0qhv0JN730Y/Br+vjPP1fonCt3+2lIKEbkLbIFSt+wGZPoht362qIdr9N16ls1kYdiWAQR3bvxWAkJmQayVPQ+azWZdPzZORmpMgIt2W12RbKcaZUwGIuixIH3XTk3ruT0X9YkOjGyirBRhYfNRsOEyS270MqPYBgiCChRtepOIJSfjoHIXM47gwSbg6KYKyM8esyFE3+wfRu8L+NfURSrt3CxtIirl24gNW5OWwbGcbB3buQSMT5YvJNcCF2kXtAoKCaVblYxsyLl5FZWEfACcFPNXJu5EAABZ8Pl5YWcX19HS1S0Klm5TTgECT4e+6krum2lcHzilXqb7aQ9gXwmv17ZFM/feEyspUyGgEHdbm1ANgt7PjUICSTtHTbORBw5HBguPH6PXuQpFfmY9KS81YjKFSqWMlmsV6sIJpIiv35J4l1VKjiIcIDg6CeSMbwyKMfxBssSNw1RnRLoCdO4oO/8FHZTSY44IPrLmWad7sbkDDxuNCQdUXEnJzGk+CDMjUwiG2Dw+gLk+rrR42bnm55tc7HTTYlJ4Kr4TgBhBJJFOp1zNy6gSu3b6MobrQmOn2fcMMobG/1JNwPL39GkGAC8+g992LbroNIJFNSFpX2Z+NJ0AOScEORqVi663gSrBSJ09UdL2Deo9VU+p/mq6OmTUBwulRzbgJ+cZBwbmUJy7OzWL5xE1GfT2a49qeo3k03nu3SHKbkhy/E/AhBpo52rYlrV25g7uYi0FRFWQZcDceHXBu4MD+HmxSd5f0QJBjANRtqc28BCbEXyVqKh4tgq4WhYAiv378XsVgCT529gMVCHhUf/RmGIwEhlIECO6I8pyobprrBQ4DFEl+7gcl4HK/fvRNJgqyvBUfuJSJShflKFYtra/DxuYjEEI0npcJBL4LPD/UseHDE41E88ugH8IZHbLhx1yjRUaZ65iR+4UO/hDq7dRWF0iWxphl4mtMvFRA9sEUJJv5wnoQBAxWyKJDYRP/WkuxRvx+vOXIEO0fH0R9PoC+VRK5ckC4/p9ZAq9aQioZ4EqEQ+lIpJIaGsLCexYnnz+Dijeso1lm80yrKLsl/tyfBzb11ZudLs+4q0cicBJuL7jl+P3btPaLaxLXqM5u/jBaCX5JyovauhvRI6VWNQeRfVdenOzSjhqcKK5RdVCVDNX1x0LIyuuQiajXZrGRQltYyWJubx8rsLbQrJSTCIQwOpCVpF4tHEQoH5DsQ9ksStc3uynoL+WwBL56bQbHA1vegak/3+VCAD8/fvIHbuYLMsuBN1Ng43mBpc/PwY7eNmlqmz99sYjIexev27EEsmsTTF2dweyOLooR9PgUSbLZxGpLnNFUSQ9CSblKnJdWNyWQcr96+XcYZMMfDHhG/j1Ppfai02lgi/d7xiTpVmCARUCBhRG8IPIlEDG/7uffj4UcsT+IVA4lTJ07iwx/4COo+B03JwCmQENadi98gNCit9WCUywyL0M2olKjFFW6YSoGcklo8RbgL0qOgk5gsE7aa6AsG8dDxezHSl0I4EMDI+IjEuRRDBanKtZqoKfE9KK/elx5AuL8Pi+tZPP3c87g+v4CKZMTprkrdoTM8yF3hENHULRJsXY9C/tbhS1BoloKzx+9TtOxwhFoSqpNRTkNR71VTtlQCU+UlTCcoc/zc73LveraEUJ47iUujY6l4AcqbUOrZksgUL0IDSL2K6kZWyp/ZuXn4+DOGaMkEYom4AFokEtRAwdOaqE/+C2dX+PDC8+eQWV6TjSfl2EAQJceH528QJPKdxCVLoASrlwMJOUgIEq0WAuyt6UvggV07EQnHcPrqddxYX0OR9yEJYh/8Mh9aNc7RQPxcJFeZpC+TmsF2Azv6Uzg+PYW4/FxFchxRSGyttdvI5PKottoIx2MIxVj2DYp4DgcOUcOT/SMkdb3lve/Dw5aWfdcY0Qk3zp45g49+7JewniujTsKOS0SGbc5q7q6aNK7yi92KRdPXREvG/KmEp6mOSELLpaOgU5SqJ0Cmx/vhE9ZfA/V2Hf52Qx6SMY7127cf8WBEklL9AwOobOTRKqv5FHSdWTYkM7PWAvyRGGLD/ZhfW8Xpc5ewkiuhQi/FR0oz9S4UJdp8uU9CJQtvwgJ1aptyqQIJtUl5Qm/btq0DEjGeYJz/oEfWqRF+3dmmqsxnRJ05L0K9h6KuGzo2FbGpf6k4IQRbKVmKjkRLhF6ls5aVAD2CkADJ0722sY5rZ59HfnEJfZrUxaoEJ3UlklHpBI3Qmwj5EeSJLMQn9fkoeEuNzEqR+Z0A2oEQKj4/zs/O4nahgCo7bLl4fH/dvbpVe8NUasSjbAGU290xNICDk+OIxCI4f/MWLt5eQIU+lNae5LPQpjAMPwubs5jPoXK2hCN8phqI+5o4tnMbdgwOiF0IuDJDFHq4EYC1YhGFag3heBzBaEx5PdUqIuGQCBizG5V//tS7H8U/eqflSdw1Sphw4/rMDH7nn/82Tr5wAdl8SUg0bPc1DVbkzch+N01deramuMKsZbNcpuc90kMQXoXoWOo54zrZ1clJSEuyg0BTNQTVWlX4WnVE2g3sGhzE4e3bEXT8iMSiCEfCKK9m4aupzkie0jy9GsII9MGhgvLIIGaXV3D24jWsV+qSmedPmU33d0YAbjaXO8PupmR3fQgFEsZbYHXj+P2vxoGj96O/f1Ay6XyAJYzSbeo6uuiwVVV+gA+5om0LMVurRVFzQU5qkQlUuqJmcK/UDfwq3yIAwXIoQxAOK6rXsHprFpfOnEI9l0MiHEE8kUSx3pRkXioZE1pyLBpCOORDKMTkKsstCgHrtQpuXL+BxbllNGs+OMEIyvDh4twcbuZzKAu3oQ2H99RQOZZNlHVN1hIPkkOWWm1E4ODQtilMD6ThBIBbmXUBiY1aXeU4GHqxUkR9C8cn2hbSxyGhGqvDBNk6+gLAw8cOYyzVhxa9RZkp6pf3EG/N52C9VMZ6oSDlT3oSVMEidyQWDksugtTscDiAN/3M+/AGCxJ3jREdT+LGpUv4X3/3f8T3njuPuZUMyhwmK+QfTaSRPggTapjOTs27pxchowC7RCGT6CJIKDe8K0wjsTc3C131FklLLdSaFfjrVfT5/Tg0OY5dw0MiQx+MRoQ6XFpdR7Cu6vF0QaWJiJuKD044DKe/H7OZVVyenUOu1kRVqiEUfGVCLNARyXV7E/y7u9nIfOatIEFgY7zLGRD7DhzG1PZ96B9Q8zeZExGVZj2kiCxOcaPFcVHalWrauJppKv6CHutHcFR8CFWR4Cdm5YIgIid3wK88Cb4/N1G1inq5jNXFRdw4fxbZxTmwZEiOAV3vusPJ6EEko1Ek4hGhaYdDQdGLDFJggZVaJhLrdZmxceXSNRSyFQGJmj+Iq0tLuL62jhJBnp6QDEd6eZCgN8c18rfaSIZCOLpzO4bj9CmAtXIV15czWCTxTfIsigtBVbFSvYqNUlFAgiFbZyRDq46hSBBvfuBejCTjcBr0HKnarpTDmbZhMZUJ6kxuAxH2qsQTQqojwMQiYQkz4pTWDwXwxnc9akHi7iFCNrWgwOzFi/i//t2/x6XbS3jx2izWynnU2jytVUeghJEKBdTEZ53EJDIw1BAFJu1lmE0m7rZmC3Z6OfSFuraBgJ5sRepwsFbBaDSGw9MTGOJsBTb9RMJwAn7Uc0VE+Lsi5KridXYaVtig5A8iHwrh1kYOc5k1FBstVDn5q61UoYO+7jAYd6ihiFhK16DTQ6CNasYGGuAgELC6cejIMWzfeQCJZFoqK9RtYAwsBGUhlmmg1KIzHRWqhikWGjk/M1hYndpiPd3YpkqpqhVbTmB6HKUK8quruHbxEjIL86hvrMNpVISZyjcNRCKSS2B83pdIIJVMCAMzytxEkPdHv70tSUwuXaVcwdVL15FZygovohkMY3Ylg6trayjw0xAk6tQEUd02bsEZsQlvtNmAn+30Ph+mR4axfXgIEQKj40elDaxWKsg16nBCYbRbjvKaAkHMLswhXymL+IwMD+b/xCOpYzwZw8P3HkU6HIKPQsGsyiiiqmo+bAGlZlNAIhSNSshRY5K61UQ8GhEdTJLKQoEgHn7ne/HQu95ntokVwvUKGO12+wyA41zAf/bozyFbaeD60jJurWZQajZQZc+AOhS1ApURUtH/KKxGBRDdoN/ARLfxa+vnU55EG37qLMiOaCDRbGJnfz92DvYjEVBJw0A0LBTrdqWOkCYtSum01ZCYvULulz+EhWZTKMUruRzK0tmoO1Z5CkvsqyjA8sm2hD5u4OiWPlXjlhlfSBDhEBz2boxPkpPA5GBUEm8EB+WRdGX9xRXXT7ckDhtKPEYlH7vDk0kGowfRBZOGapmGI41ZtG2zXMHNy1cxe+UyiutZNKtVBOo1BMTXJ9wyx+MXJqI/EEI8GkeqL4G+ZByxaFiBhOQlmMjVnZntNm7dmMPs9Tm02kE0nQDmcxu4srqGvBwMLRVuSBWrO0LP2E8GSJM6jxbG0ylsHxlBX9AvpVBWe8ptYJ3dp2gjkuxjZwZKhQrW8uzrWEOF4EaPSzfZkU/ja9Swa2QQx3ZOC5EqQHu1SL5S8zQomcVPX2o0sFbIIxAJiwdVqzGp20IizjArJhqXAZ8f7//057Hn6H3m0ZtyHGfO6z75+76uc+b+fb+Rl9dvt9v/MwCRFP5fPvUJXL54CRuNBm6urmJxIy+LXWv5JEloFKiUMrWBBa2Gqv9FbrbrZoBtQndqCuuAhC6lsktyKh7H7v4hpAIOovSOA34EOUyGZKNSFX6ycoTgp+JXUXtuk/QTwNWNHG5tbKBQq0moIYlXcXDUICHWzk257U6fhx97c6v4ZpDgz3bt2oVjx+7HxNRumY5FT0JpK/Bh1xqXpI3Le6qGLAIDBXKCvoCUOlUfhm78Uo6CcAHoTvOwZ86BaXy2iS8tzWNx/hZWFhZRWMuiVauwFireVKCp2Z0B3fwlZvcjEGIOh1Ouwkj3JTveBHMjviA9QH0st9tYms9g5uI1tJp+tHxBLJVK4knkGQbRm6GbzxDT1fPSfcY4JqCFsXQSh7ZPI8rqTa0uXo/jBFBqAyvFHLK1EgKRGFptPxrVNpxgAJlCHuv5nMpJ+UMCiDJeoVbD/ft2Y3t/EgmJjhTXhAlijgQQZrvfh3KzhUK1IlW4UDQCw7xNJhPS2BVh+OkAn/7iH6BvYJAfed5xnEkv++NHdc2PO0gw/fsnNMbX/vffw/e++mXJbq9W65hdXsXNTBaFGjedmUql3WLDk3hJ41a3D0P5GncGCdnopNwKC0+Jne7tH8Tu/gHESKxBUza2EwmiSHZlo4mwBisyCNnXwHCD9fJK24+LSxkslQri/TBM0mLdOvFIwNnsTdwJKDaBBHMdWwR+Sc3et+8Qjt7zAAYHRyShyhZyBRZKLZugRHBQ+paKasTX5TRslbfQ5RM2R0kptIFGvYw6h/ZWKigX81hfWcFqJoPcWgbVQkFEYNljQQ/D6Imy4iTVEnpVkg9SHZeBUExIRpTQTyXpUcRlHkYw6CAQ0sKVUoZtY201h8svXke5XAd8ISyXy7ixnkWO+SjyKiS0U7XcTrm7U9VqIey0sX96AvumJtAqFuCv1dButCRRWW61kG/V0Aj54OdGrgGVUkPYnPOZFazmNgB2fWqOCd/LV63gtYcPYjqdQJJ5J3pLATWrg52/9TrzNor8xZxZneFomGJA1JEIC+OUIMFSaKp/CJ/63T8we/xrjuO880e14b28z487SGwHcIM3dunpb+Orv/c/SG27Ho4iU6rihcs3cWt5DWW2XmtdRiVzqfMSynWQ0MB8uROA3w8k2qyIyMDfNiIOMBmLY+/QGAbCpAw3EQz40PABbBYOOX4E2z6puvAkplR8uVJDw/GjBB/O3Z5HplxWzEzVrqEHomttS2EiKgFW+fS6Ddx4EFtLfJy7Ib+np0IJoSqVkrbogcFxjE9OY/v27SKXNjw8IjGwdH8KaPIEVJoJkrykt6AHAEsnhVQyaqLNWMxt4PaNK1iYuy3zOOXTtZqolitoVUtgtoMlT/6b4mCoNnTGgIaQJq5/myEPdS0jkvEnSITDQQk7kiwVBn0ISE5RcVEY3+dyRfEkSqU6/KEoNqo1XFtdQ5bK2pTNE0AgK0zdi9tmvK+BaBB7J8Ywnu5DuNlEsN2Sz11tAFUf0CTbMx6BQ0ZkqYF6tS2MScrkkULvdNbDEaJXpNXAPTu2YdfIAMb7k/C3WzJXlGtJ7dWGLs3X/QFUWOkhozVILYu6eEwERFY2CMi7j96PRz/9BfNI/lvHcX7by+b9UV3zYw0SesNIXiK/lsHv//rHUCdJJhhCtlLH9cVlXJtfxFqxhKoUMBQxRilhq2G4/A93E9Bmw2r39iXWVjM52IHIr1Ab6PeHsK1/CNsH0wg0a4iEAuxjVKEOKxTULeDpy16ERg21Sg11JyCU4vPzi1gtV+RBEsaGHnIjSTeXMnOHCq1p0MZ7MOChqjBKCFfEfannIIlE0sDD8AXDEmr0D49ISEMlqKnJKYwNjWAgnUI6lQSl5Tn9WgtHCKeDUvGckZEr5LGR35CHn6rSRcquFQvS1EbPSYEbRwhU0WqUEdSb2gAQtSoYzlCtS0V8is6te+OEe5Do6xOpeX/AL4OMmMiMhAkgDKnYss7SZlMIaleuziJf4GzQABAKoRWLYjmfx3I2i0KphFqDCUfxqZQSlYRXfMMmRmMR7B4dQprA1GpJaz/tT8+PWQInGkIgHkHLTz3SGkqVOlayeSysZATsO/0bDDjqTQyFgji8bRJjiTD645xIFkaxWhZRIT4oZG4WqnXkSR4LBGUcgOjrtBtIJ3mf1MQMSk719Y88iod/7kPmqXuf4zj/349qw3t5n58EkPgPAH6VN/fNP/6/8c0//RNx6Yr1BnLVGmYXl4TFuMFst0MqL9t/lTtNB5AnjspRbw411Dna1W50exh8yMQj0BTwYNtBrAmMJFLYPzmKmNOQmjpzGqqvge8QkM3UoF4SvZ1qAw1/CJl6AxcWl5AtV9UG0oxGFVI4ivREgpDrZ8ab2AoSihxFGjHJGCQTVaUfQxKfPvVgRmNxpPsHkC1QJ7KCaDhGJgaGkgmMjwwhlUggHAipKhB3skzEUmK0xVIB+WIRFT0kh6dlko1KPAGDQZlXUeaGKpfgd5qIUJ+CSWMmOMlbkTZT3ZglMVV3tKL4dI4P8b4+idXZKkFiUTqRlMy/n0jsI/WZ6t0NVCo1XJ29iRxBouVH/+AQxnduRyMYkDL4mbNnsbiURZNhnmGwEnDZvOYA06kkptNpxOBHyOQVgn6UWLqkd9iXIIqi0miKB7GWL2JuaRW5UllNOutUlehJNDCdSGDf5CjSIR8iQUiylUSsCvM0LR9qzbYkPZeyOST7+5Ee6Ecs5CAcAPr74kgwYdkOYPfh4/jA4//KvVf3Oo5zxcvm/VFd85MAEm8C8Nc0CKsc/+fv/BPcuHwZNXIRWg7y5QpmZmdxcy0r/02FZT7+wtsnCOjKxw8CCfUQazde+BMKJIRe3Woj2vYhEQhh7/gIhuMhxAgSengxk3LKg1G5DGEl1lqo+UJYrFZxcWkFeSa3tgABNxQBwuQXhOTlTqy6BsR09RKkvVF6Cdr1MpKxqOQdSjzRAiHpSEykUyhXKzJ0V2L3Sl2a0ibS/UjGqDUZVII34n3RI+GkdoJESXpQKsz816qSmGM4QC+FRzSnma9vbAjNuC8ekp4M+iTcVLwXJhElUyDFk67wcLdBzBECWqwvIfDMEmMqpk7ZQFhVOIJSNWjJLNDrN29hNZtHq+3D7j17sH33brbWyiDm2/MLuHT5BpbXsqJbSY9OKjUM3Xw+TKWTGI7FEXECcBq6J4Xlao52DPgQS6dk4nupXsfyeg7zyxms5QoiLWiau1RviwN/o4ndA4PpF9gXAAAY9klEQVTYMTqMqI+JXzJmHTR8PgGZXL6EtY0N+WbOiS3i09umMZQIoT8RwWAqgUjAh5A/il/8J1/E6LadZn//geM4nYGgP6pN/3d9nx97kNCn6r8B8M/49yvPncIfffF3UBUh1rZMbV7PFzCztISlLHnzjngaPC3o+nOTGGaiGwjEGdY6Clv/XQUrVI/SIqjtNiJtdSJN9vdhx3Ba9AlQ1VwA2WqKeNWkRoJMsmqjEQhjrlTCzMoqCmz+2gIS3Pj6PJd1eylzsAtcbi4AKxEkJwdaNQyn+6UnIF8qS+8A+Qi+QECAihTxCBmVzRa29Q9jPJlCNBRG0B8ULUcjEEzOBn+3UqsKSJTKypsQLhjJP8GQlHRX17NY38iJPUcGUkjRA9BBHhlaYi+VKZC8gvnqNMqRWEVSUapP+CX0ZmLBkOiCBiNkfzrgOA5ak9qW127cxHqhhFgiid1792BkZFRsuEryGoGx3sRqNoc8KxK5nLxeXzqNeCyK/PIy6vki/EyitkXlVCj9TshBKBJEpK9PkpOc7XH15hwWV9dRqze0F6H6Xoz2aKANTKX7MT4wIF4KqfqsUtED4SFVr9YFVCm1J31iPh9GR4awf2oUUyP9SMXDkux+5EO/hvvf+HZjlqcAvNVxnPLfddP+qH//JwIkNFA8DeA1/PuX/7ffw/e+9hU1jYsDe1rAQrGEmbkFZIoVsAezLsck51xuTl1uTlwaDsBmMxgCkRZyU+xKJt/Ylk1dy7FhDEZCQrDibEiGN+rLQcOvJlnVak2EUgO4srqKyysZVEjM2wISkmuQ01erNWuNCeNRbPUq5L/lNeoIkaDjdzCSTgtjsdpsodhoCoWZXoTpw+DJHGwDu0fHMJ5SIMFEJoFCPjETbj7mVloCEgwlKA1fb7Krk2zIENptR3Q7Oci3RnVwnx9D6ST643EFwmyEU64a/MGA5C3Y9GWqNF09DgeBcAh96RSCnHRFsGs7kpcIR/wIBH0i+8/bZHXoyuxNsIVrfHpKErD0aqg7USmXZHq3LxqRPAMPjHK1Kp2vbCRbmJ/HtRcvoVosq/4OtpY3mijVaogmw0ilkwixr8IXEOC7eOUGcgW2c0Po7MFAQDRBpN0eEG5DgoSwBntWVB6KeiCsVtETjIfiYrdCQUkX0otivuU1h/djx+QI4hE/XvX6h/Gej37G7G+mRR50HOfZH/WG9/J+P0kgMQBg1dzkt//0T/CN//SHKG7k5CGuBcK4nc3hxdsLyLETU9xfosjW+kbXTELK0RZwd2BqjqHe9l2yFlMULK1tG+nHZCwqBKsAuQFSr1czrOtOA/UWW6ebcOJ9uLy2ihvrG6i3mCtROQkjvaeqDNKOqd5Ld1Uar+IlPRsCEmy6aiDUrGMqnUZ/LCoVhmqrhVytjmLbJ8N3GTKwUkEQiAYD2D89jRF2YobDCBMkAkE5KYWcyA6XdgOVagUlSsDnc7IZeD8hqk1zKHKNvhlBgDJ9jngoMZaBmc1klpQK2CRX6b4YhiAGHEy+hffF3EY8nUIkHhO3o1WrC105ElG9HCLuEvCh2mzg6s3b6BsYxqhMSY+KYnUhuyGhIEu+wXCQuriqP6LRRoBJ2WAYT337O8jML8jat30EiDY2CkVki0VEExEMDw9IN6rjC2Bubh75XElCLba579y1WxTI2ZdCr6deq2FpeQnzi/MolWoIhqMSzvlCQZTZ8VqtIeIPKYm6jZzkbZjADQeDGE0lMdQXxz/9V7+Dt7/n59378+OO4/yhlw37D3HNTwxIaG/iwwD+kzFUZv42/vI//iHO/NXX0XLCyDbbuLyyitlMBiVy++UpVCe8vn6zjbVS01adhk10LNeUeu7RgK+N/lgIu/r6MAAHYabXNZzIXFAfeRtUW2oDiSQuZTKYXdtAnS5v6weDhDl93eGF+dDKkyCRqIKBUADb+vvB6Q7SK9JqIcvhNuQCBENSgiPfkR2IbL7av20KE6kEoh2QUD0jIrkhXatNAQmZOJXLSX2f9xPVYpEEOHpsqqdBlTqZj2AHqUgK6u5ZZXMV15OTYUqTcl+8LuBHNB5DrE8Nzm1UqtJyz+5MdoWGCBJB5g7aUtqOJvsR1eQwtpPnNtblHkR9mwQsajqwKZSFHl8AK5l1PHf6DGqFkvJI2g5WCwXkSlUUa0qEn9cyWUolMXqHyWgMlVJJbMCu3qnpKQEh5m4ohX/79m3MzS2gUmsq/gTHAYYDKFWKAqpMYXEwMAl0BH2yMJlgfu1rXoP//ou/i3uOH3c/d/+H4zif/IfY7F7f8ycKJPRGfz2ArwNImJt+/m+/gW//5/+MF2cu4/zCIm5kVoX5JiPmXSDhVlgS6FD5Ntd8CreXobBF94ZJrClf/jbCTgt7+/owGQoJm09l8dnHwNOUuQw+uD6U/QHMrK9hLlekIuMdQULIQNqTcIvOKAJSlyFqeE58r3CzimnOnaQ+gbSAtyWJRk9ivdoUoV0KoLBnIhShp9HEZCohRKC4DM5VvAk2dSnpfgJbUzYEpdY425JuPDtDyREhEYv3J0xRnWwVnU2SjBhuaN0fSRaLwpWiVyuvSQVtys4++XkoFkEilRLZ/zbFalptabsndyIUdOAP+dHwOegfGUPLz4E+7GgNoFwuoFTMi5AsgSIQYOhDW6uKVrncwAvnLmD+5m0E+N4OG66aWFxfR7XtQ7FaQ6VWk65TqXi0mhhNpzE5NCw0a/b5DI0Oi6pYPl8Q8GVTWqlYRGmjjBqT0Qxv2dbuAyrVHKosd4szxVqXXxSqprfvwvve9/N44gsdLgRNkAPwu47jfNHrZv2Huu4nDiSModrtNunapG13vsrFIi5eOI8zZ57DMydP4sSzJ3F7bq4jL7GZcGNAotsD4X4tSUDROtqTEN0Wedrbwg+YCIWwpz+FPmlyUgN1ZVqUHtvT8PmRbznSb7BUrqLGDaJVswSsRM9B9VaoYV1d5qC8r/yja6KXXML4v4WhaADjiRiS5EewFEqF7lYb5XZbBFlLjbZMveJpTJ4Z9ymz/SQCxcnEJMNTQELP4GCoQJBgPiLPRGBBQIHuvcjo8rNr1oMUbg1pSphEpt9CqdcLl0MnLiXMMAlMPfCGYVkwGkYi3ScbXQYuNZqiRBUO+yXkCIYDaAb82H30HvQNjsGh8hPaKBZyyCwtqhZ/dpc7nKCluCNMYF++fBXXr82iVqLcNg3mF3bl0to68hVuZlYm/IjQc/E5CDuQEi+TpwTOWDqByW0TiMXjoKBvpVKVcGNxYQmNUg0O+RDU3SRIBNQMUPbv7D16r3wfuudeHDl+HyYmX8Ky/hKALzqO88I/1Ea/m/f9iQUJ7VXQj/uXADpigXdjDHuttcArbIEL2nv4j6/w6/5IX+4nGiRcXgXFAu8BcEz/uftHakX7ZtYCygJMrLNi8TyAcwD+wnGcTrL9J9VI/02AxFbjt9vtYQ0Y9DQ6uYuf1EWyn/vH3gIXAZx2HGfmx/6TeviA/02ChAc72EusBawFXsYCFiTso2EtYC3wfS1gQcI+INYC1gIWJOwzYC1gLeDdAtaT8G47e6W1QE9YwIJETyyzvUlrAe8WsCDh3Xb2SmuBnrCABYmeWGZ7k9YC3i1gQcK77eyV1gI9YQELEj2xzPYmrQW8W8CChHfb2SutBXrCAhYkemKZ7U1aC3i3gAUJ77azV1oL9IQFLEj0xDLbm7QW8G4BCxLebWevtBboCQtYkOiJZbY3aS3g3QIWJLzbzl5pLdATFrAg0RPLbG/SWsC7BSxIeLedvdJaoCcsYEGiJ5bZ3qS1gHcLWJDwbjt7pbVAT1jAgkRPLLO9SWsB7xawIOHddvZKa4GesIDTbrf/pifu1N6ktYC1gCcLECTURFf7ZS1gLWAtcAcLWJCwj4W1gLXA97WAgMRv/9FpnLuxbk1lLWAtYC3QscCX/8Wb5e8WJOxDYS1gLXBHC1iQsA+GtYC1wPe1gAUJ+4BYC1gLWJCwz4C1gLWAdwtYT8K77eyV1gI9YQELEj2xzPYmrQW8W8CChHfb2SutBXrCAhYkemKZ7U1aC3i3gAUJ77azV1oL9IQFLEj0xDLbm7QW8G4BCxLebWevtBboCQtYkOiJZbY3aS3g3QIWJLzbzl5pLdATFrAg0RPLbG/SWsC7BSxIeLedvdJaoCcsYEGiJ5bZ3qS1gHcLWJDwbjt7pbVAT1jAgkRPLLO9SWsB7xawIOHddvZKa4GesIAFiZ5YZnuT1gLeLWBBwrvt7JXWAj1hAQsSPbHM9iatBbxbwIKEd9vZK60FesICFiR6YpntTVoLeLeABQnvtrNXWgv0hAUsSPTEMtubtBbwbgELEt5tZ6+0FugJC1iQ6IlltjdpLeDdAhYkvNvOXmkt0BMWsCDRE8tsb9JawLsFLEh4t5290lqgJyxgQaInltnepLWAdwtYkPBuO3ultUBPWMCCRE8ss71JawHvFrAg4d129kprgZ6wgAWJnlhme5PWAt4tYEHCu+3sldYCPWEBCxI9scz2Jq0FvFvAgoR329krrQV6wgIWJHpime1NWgt4t4AFCe+2s1daC/SEBSxI9MQy25u0FvBuAQsS3m1nr7QW6AkLWJDoiWW2N2kt4N0CFiS8285eaS3QExawINETy2xv0lrAuwUsSHi3nb3SWqAnLGBBoieW2d6ktYB3C1iQ8G47e6W1QE9YwIJETyyzvUlrAe8WsCDh3Xb2SmuBnrCABYmeWGZ7k9YC3i1gQcK77eyV1gI9YQELEj2xzPYmrQW8W8CChHfb2SutBXrCAhYkemKZ7U1aC3i3gAUJ77azV1oL9IQFLEj0xDLbm7QW8G4BCxLebWevtBboCQtYkOiJZbY3aS3g3QIWJLzbzl5pLdATFrAg0RPLbG/SWsC7BSxIeLedvdJaoCcsYEGiJ5bZ3qS1gHcLWJDwbjt7pbVAT1jAgkRPLLO9SWsB7xawIOHddvZKa4GesIAFiZ5YZnuT1gLeLWBBwrvt7JXWAj1hAQsSPbHM9iatBbxbwIKEd9vZK60FesICFiR6YpntTVoLeLeABQnvtrNXWgv0hAUsSPTEMtubtBbwbgELEt5tZ6+0FugJC1iQ6IlltjdpLeDdAhYkvNvOXmkt0BMWsCDRE8tsb9JawLsFLEh4t5290lqgJyxgQaInltnepLWAdwtYkPBuO3ultUBPWMCCRE8ss71JawHvFrAg4d129kprgZ6wgAWJnlhme5PWAt4tYEHCu+3sldYCPWEBCxI9scz2Jq0FvFvAgoR329krrQV6wgIWJHpime1NWgt4t4AFCe+2s1daC/SEBSxI9MQy25u0FvBuAQsS3m1nr7QW6AkLWJDoiWW2N2kt4N0CFiS8285eaS3QExawINETy2xv0lrAuwUsSHi3nb3SWqAnLGBBoieW2d6ktYB3C1iQ8G47e6W1QE9YwIJETyyzvUlrAe8WsCDh3Xb2SmuBnrCABYmeWGZ7k9YC3i1gQcK77eyV1gI9YQELEj2xzPYmrQW8W8CChHfb2SutBXrCAhYkemKZ7U1aC3i3gAUJ77azV1oL9IQFLEj0xDLbm7QW8G4BCxLebWevtBboCQtYkOiJZbY3aS3g3QIWJLzbzl5pLdATFrAg0RPLbG/SWsC7BSxIeLedvdJaoCcsYEGiJ5bZ3qS1gHcLWJDwbjt7pbVAT1jAgkRPLLO9SWsB7xawIOHddvZKa4GesIAFiZ5YZnuT1gLeLWBBwrvt7JXWAj1hAQsSPbHM9iatBbxbwIKEd9vZK60FesICFiR6YpntTVoLeLeABQnvtrNXWgv0hAUsSPTEMtubtBbwbgELEt5tZ6+0FugJC1iQ6IlltjdpLeDdAhYkvNvOXmkt0BMWsCDRE8tsb9JawLsFLEh4t5290lqgJyxgQaInltnepLWAdwtYkPBuO3ultUBPWMCCRE8ss71JawHvFrAg4d129kprgZ6wgAWJnlhme5PWAt4tYEHCu+3sldYCPWEBCxI9scz2Jq0FvFvAgoR329krrQV6wgIWJHpime1NWgt4t4AFCe+2s1daC/SEBSxI9MQy25u0FvBuAQsS3m1nr7QW6AkLWJDoiWW2N2kt4N0CFiS8285eaS3QExawINETy2xv0lrAuwUsSHi3nb3SWqAnLGBBoieW2d6ktYB3C1iQ8G47e6W1QE9YwIJETyyzvUlrAe8WsCDh3Xb2SmuBnrCABYmeWGZ7k9YC3i1gQcK77eyV1gI9YQELEj2xzPYmrQW8W8CChHfb2SutBXrCAhYkemKZ7U1aC3i3gAUJ77azV1oL9IQFLEj0xDLbm7QW8G4BCxLebWevtBboCQtYkOiJZbY3aS3g3QIWJLzbzl5pLdATFrAg0RPLbG/SWsC7Bf7/du49tOo6jOP45+sV8cK8p5KVTlMzFS9lZpSaF/wjBYnCEGYXikL8o0RQCgyUMKg0spsZSFnZH5FoWWiGYTiHuXVRmzrNS8NyXtpk3k98j+e443R1fKT++D3vA2O/M/acs8/rGR9+O5dR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ASdjsmEXAhQEm4WDMhEbALUBJ2OyYRcCFASbhYMyERsAtQEnY7JhFwIUBJuFgzIRGwC1xWEvM+LNW2PVX2W2MSAQQSJdC0cSN9OndUOlNIpVKp11ft0PrS3xMVkjAIIGAX6Ny2hd6eMaKuJFZsqNDK7/bab5FJBBBIlEC/7gVaUDSkriTWbj2kt9bsTFRIwiCAgF1g5G2d9dyU/nUlUVJ+RPM/LrPfIpMIIJAogUnDu2v6uF51JVFde1bTXt6YqJCEQQABu8DsB2/XXX071ZVEPOIZDjsokwgkSaBpk0b6aPa9atK4UYxVnH52Ix59U1apxZ9vT1JWsiCAgEFgzKCumvFA3+zkvFgS6ySNOXf+gh5ftEnHa84YbpYRBBBIikB8wDI+cJm5DI8lMUPS4viFd778VV+UHExKVnIggMA1CrRv01yLnrxTrVo0jZM7Qgj9YkkUStoVv7L3cI1mLS1RPKvgggAC/gSK7i/U5BE3ZYMvDiHMDPFaKpV6TdLMeLzs611atXm/Px0SI+BcoEeX1lr46DA1aZyuhT8k3RNCKM+WxC2SNkvqVHm0VrPeK1FN7VnnZMRHwJfAzEn9NGpgl2zoZ0MIr8Qr6ZLInE3MkTQ/Hq/4tkIrN/IybV+/IqT1LDC4sL1emDooS7AhhDA6eyW3JFpmzib6X7iQ0ksrf9SW8iOe3ciOgAuBtq2aae7DA1XYtU0274QQwldXlETmbOIRSR/E45OnzqWL4qd9x1xAERIBrwJzHhqgO27tmI2/IIQwN9fi0plEzp8dz0t6MV6v+uu0FnxSpj2V1V79yI1AogWemthHE4Z2y2ZcGkJ4on7gK0oic0bxvqSieHzwyEktWb1T2/cfTzQW4RDwJjBtdE9NGXlzNvbuEMLFd3TVu1y1JDJFsUbSxOz3v7u2XGu2HPDmSF4EEidwY8eWemx8bw3q0S43W+cQQnzaM/+SyBTFMknTs1PrSyu1fP1unTjJS7cT95tDIBcC9w24QUVje6mgZbPcvHeHEL5vCKDBM4nsQCqVmizps+z1fYdrtLr4gNbx7+5c/FIRMhkCPbu01vgh3TRu8KXHH2KwHyTFgjj1Tyn/tSQyZxTxCdQ3JF38p3eSfvntePp9Hpu2H06GIikQSKBAA+UQk74ZQng6n8h5lUSmKAokLZR02aOfW3dVpYuirOKoqqpP53OffA8CCPzHAvHFUcP7dKx/5hDvtVTSqyGE5fn+CHmXRM6fH/Fs4hlJU+vfyc/7jmlbxVEV7/wz/awIFwQQ+P8EhvXuoPgxtFcHtWvdvP4dxzdxLol/EYQQruk9F9dcEjllMVZSPF2Jj1lccak9c17Hqk/raPyoOZM+jl/jggAC1ycQ34AVXyXZtlVzFWQ+x+sNXA5lymFJCMH0OgZzSeSUxWBJ8XXeYzKfG/xpr4+GaQQQyFOgWFL8Z1LxGYtNIYQTec5d9dv+BmcQp3remEBtAAAAAElFTkSuQmCC"/>
          <p:cNvSpPr>
            <a:spLocks noChangeAspect="1" noChangeArrowheads="1"/>
          </p:cNvSpPr>
          <p:nvPr/>
        </p:nvSpPr>
        <p:spPr bwMode="auto">
          <a:xfrm>
            <a:off x="155575" y="-1905000"/>
            <a:ext cx="2552700" cy="3971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AutoShape 4" descr="data:image/png;base64,iVBORw0KGgoAAAANSUhEUgAAAToAAAEICAYAAADP8Dj6AAAAAXNSR0IArs4c6QAAIABJREFUeF7svUmsbd12HvStctd7n/LW1V/6FX4ChYYbOCQoDYJEjxZSoEEkJDpB9GIExkYEsP2eTWjRwZ0gJAhIiWPLKFKCIiLSQhG4eH72+8t773+LU+5yrb1K9I0x5lprn3Nu8exniUbO/8479557zt5rzTXnN7/xjW+M6eHP4eN3/8H/VvNla/l/oK5qVDU/K/Bb/Mq/l2WJuqpQVRVq/pv7BQAef09eQ7+vPyOvJn+XP9f62vzwPP7G9Q/92Zq/pf/Vtfys73vwPP/KL9jr2nc9eWnP/uO1tL/v8ffhNd/jawd+AH7fDzyEYYjBYIA4jhEGgd1R5+3semt+5f88fT29Q71/vTG9gvYb9n0bWzceZcWx5DjxGjnO9rUZOxtvG2PeS5Zl2G4z5HmBqtRxbj8rFEUu1+J7fjNmfgAEQQ1+9X3A82uUVYbVao4/+fGPcHZ2grLM4Ae+/EBelEjTHHVZ4/jgGL2oj+0mw2aeoMxLoAJ8+EDto4TOEw81otBDLwoQhSH6vT7uP3qMg4NDDIZjRL0eol4fd+7dxf7hAeK4Z3MggAe9Vr6qmxP8q5tbOux89u381Pljw83nYH/x7c/u782Qdx9j95evzKabZ6R7rm/915/yqnzLe73pn+xm37Csdtbq1YvtrsXumr7ppnxOIjfR7U+PP/72T31w/swv+E/+0W9zTV17xAICtmy5trj4SgE7BTx+FZCThdgCHv/NEI6IKGDIRVyWu4AowMeFze/bAr16HTrILXjVglwtMHZv3t3CzoOpDWQctth9tEDUAh2BKAojWTBc5L1eD/v7exgOh4iiSEeiAXK3qnzUtvAUy4gcLaa5RemAUC9DLqJ5LRnXqrLxacexsE1Ex62UMc+yXMaTY1eWBdbrDTabNdJ0i6Io5bMsCvsZAlQq7xMEATghPa+G51fwgwph6CEIfQG7GiWyLMHp2QmWyzmKMsdoOBCgy3IDuqrGraNb6IUxklWKzTI1oPPg15zsAVHT7p+bRo0oUDTi9Y4mU/T7Q8S9AeLBELO9fXz7u9/Bw0eP0B8MZONTQA5005BNTMdZF161M0dv2hivfk9fpwW+N6HPmzZZ26du/rU3IchPG+L+nN7nTQB201i8DexaoHv7jT/++Dt/Jqz6U//y//mPf7tudsxr1+he1jEULk5ONf4HmbgN0MmfFcT4yRnbsBsCXVGg4GfJBUhw05/j4uafm4VsTKZ7KWQ3AgodsIPngM8Az4FYgyH68w409R4J2l22o9jesi5dDHEUy1oNwwij0RDHx8fo93vwSX86rEF+U6iSj9rAjX9vmYO7ts4iU3rpeG4LdM34GYPrsudSx8kxZrI3YdE12VqB5XKF9ZpAlyrIcVOxT/7MYrGQv5Od8lOeYJ2hxlYBT1gxb4zjVWK1WmK+vMQ2TQXkSfvSLEeaZgKWxwdHCLwAm+VGWF1d8iV9eLUP34tkLPi+VVUAVQ6vJnArMA9GU0RxD1Hcx2A4wd0H9/Gd734XDx4+RK8/kOsk0HGsW5BzQOXGbXei/iRg97Zl+Fag+3MCmvfFw5bV/qmX+o1vJWv1ho+r7+cihHdtEm8bQ0cS+FoffPqzf6ob+VP90j/5h39PQK79tCXo1qILt9zd2btI2MrwREIsYxoO9DphYeBz4nMBEOhKFHmOvGEaLSjyxnVhcgFq6NZ+uDCuBSjFrxb8ugzQxdoaLneZn7IMDbl3wU5CYI4Dr9f3hdFx8ce9HiaTMY6OjjVsNdbGn21iJLlQZR8M1hyyKvvtgLCMs7uehiMbgLfhdKMTdEbg6vVut9tmQ+G4rVYrbDYb8Ps6hhUqAUK9z4vzc5AZEuSiKAa8EnmxwTZbSnjqbodfg8BDmia4vLwQ8Dw4PITnB0iyDOl2Kwx3NpkJJiZLhq2VMtiKnwECP0Zde/a8yTATFFmCqsgFJGf7x+gPRuj3RxjP9vH4yWM8evIER8dHAoAEakYRXaBzm9RVRtddVG9dYDaPKUdcj1ragf4XQHd9LJpNuxN9vA8wvgkQu4D5pwG7nwjo/tHv/C+1hjCmf1iY5uhnAzTXgE4XMkNXp7dJuGWsTFmXMhq+ltNGGLpy4QmrM6bRRXe+n76e7voKEMYinSYoyNGCVysD7upxDQB2tK+Ghtk872pYXaDXMXHXrmHraDzGdDKBHxDMSN78RoPTh2kAdwXoDIc7M4fjchXoWgFUron3fnWGGKg70OT45HkuTE42h6IUQEqSBFmuTM+xajeWBEL+mUCjOmOFNFthk1wi3a4RhoF8BqHeI8cgSTQcHo/HqD0f2yJHlueyCfR6scoR2xI+AmFxqAMBO78O4XmhXEe+3aAqt0g2C2yTjbzu3XuPMN07wGzvCIfHt3Hr1i1M9/cwGA0RBJQGuF24ualh61UNVsfxHQAlWqmbRsZY30ifTF99C71yuuv7MrCf9s/9eTG6NzG1mxidW7M/LaBzr/fhz3zvvfHrvX/wf//7/1NNAOKklwkkIQv/7sti7t6Mhp5OVNfJ4BIIGqZSwNbF1mpmZEUU8rkA7LIIdA2Tc7qUAtSucN4K7y6Nsavb2e90QlLjoAoQNv9vEBsdJtl76rXzQ5mcY7UGdAS7wBdxfDgYiHbkWJxLXshEsMhYmdxOTHsTMZPQUBXP61eooXzLQBsQNaBzz4GbQgt0KgdsNomwMAKdaJ22YWhCo0aSJgKi+kz4zKnzbbBOLjGfn0miheAVRaE8O2p2kuBIU8T9WKAnryqRHQTsCeq81pLJhj5CP4aHUBidX0fwHdDlCVCmWK8ukSZr2SQePvoQBwe3sHdwjIOj25ju7aE/6CPkewcMqxXYbkpGuCF+ryhSGPTuM7F96Q0Y9N5LSNjs+//02yHvXaHe1d/+SX/+XYD7riRDl9G967X0+bx9ZK4Cq3v/9wW7d477//x3/vua2hPDF4JaGIQSqknIJSFLoKzFV2HegYACXxO17YKTA7qSQKc3KeFqEBiQ6u/WXHymKTUZXEU5y6Tqm8ggKNQa4BoQNsDWYW/Nz7aZXQd6b9pxXDjLa1FtwthbA3QKeFyQHA8mH8jqqNV1s3n8i2wBDdDdsKDeOCtu1kS64Wn7q1ceK/XRujY2R5Bj4iEXNsewlQCo98ZPTRbxGrfZVjQzZa9kSZQKUqw3C7w+eYE4jgRs+v1YNzzfl9fN80xAj4yOLL6s7bX5LPnMaw/93hBxxI0ghleF8BHBQ4C65PWlDdBl242M58PHHwnQkdFNZ4cYjicIBOR8CZHdNf7Zgc6eydWF5/akzvO5ur28a0EL0Nmm+s6FZy/2/+ew+F33+9P89y6w3sQm3wV4bx3vv/2rv1QPhkMMhyP0uXAjFaUZxsjk4kI3RqfgJ7Clu5aElFeeqiJGx1KiSKgisoIELRoNA7TMqoMxLjZnN5GwtdHbdoe0AT4Has5S4dC38+O7A3B9OBpyKRngQoBOtSC95oapkdH4Cvoa0oXy90ZvsxfqWkg043rdefKTTBC91yuBq/zVst6OrXYz2BV1z0KBLtvKn5kAUBtQazORMLciMDEh6iQB/t4Kz58/RRj5GAz6GA77iGKyKgXToqB+V6M2DwoD622WouB7FbmwrtFwin5vhDDowasjBF4PXkXGR6tLiqpIkG7mKPIt4l6MB48+wv7eMcaTfQyGM/SHIwRRIPPPhaiadXV/F1q2YzFRMGxH942shJu27sDXKFgXeN4ltF99ju8Cunexmmuv914U1aaY/ey7mNhPMvd+mj/7rnt/E6PrXsPbtLs3At0v/if/cc1JORqNMJvtYTwaGUsJJWThZxBFLdh1tDu1L2gGT+eLLm/ZzQQo3Pruhn8KHjuahjEmwacmc9qGri7OawbB6SvdnzewkwfsaGEDOruM6qbBZkJEQNXuia/Da3QMRu7NkicN8AlDtSSEAQ1DOzcWej/6IWD3vtv7TTPLJVi6/9ZFUAvzhaVZosXpdaLP0UdX5Grx6bJlY4BOrxMGL8EoQSvBN988F/9cr6cZZmaXQU9dWSDLmNzI4QUhgjgSMFpvllivl8iyVJjb3uwQo+FMWJ1Xx6LRBZKc4LxJkG8XKPINqiITZnzvwRPMZscYjRmyTgzoQnlt96HWEg1fr4Ocgv/7Ap0S738BdD9NMHvba70P0Ln52/169TXfBHZvXGK/8f2/JUDXi2MMBkMFNtPiHJshe+GaanZ7W75loUBHRkdAUF1KEwsoWgsJNRsV69uwj2xRQ2FfRG4xnrrdqHJWK5uADi2c4faq76nJsrpsawOZHY9VxyvXAcpmAAlyEkKrnaUBNsfoGkPvLmiLcbjR4DqG4J1Lt9j+fYCuAa9ml9B76ITizTXLy9q4dTLF/HfxLVLwL3PJuBLoqKEpyDk2p6/EEJcAqACtbJq7VVnkuJxfSuaVrI46XSjPqUaWp0iSNfIiQ9QbIBr0ZH7MF5fYbJaiCfJlDvaPMZseoN8bC5uT0FU02UwAjmyuLPizhYSu9+8/kZB1MJwi6o0E6MI41tBVnpu4lzvGa73/ZlO9mvB2G80Vk7qJicbo3A+1G1P3URlxvrZ+r+Q8dv79J9XpriaZuu//LnDobqw7+2Dnnn/aQPa2673pvd7nHtzvOTb6tkTIk0++e+NquvGb/+Pf+c2aOzOznWQmGqrqzulEa9HfPA8VQxRPjcCS/etYPrjcGMaJeZiMqChuBDoHnE7fChj2CcjpVw0PTfMjgJi3TVegZWsdyJl+6G6sTTY4/e6KsuLYps6KK8/CAwTgFOx4b5Iw8U1LtOtqKJl5VJskhfFTDZncoutw1p9g1t8QVMu1Xsu22qBoNQXdvG1liDw/MwsT3Jh13YpZuLjGdvizLhOrGVWG4WSFfL1SLCMEIb4FrSW1OiQF5JaruYSvw8kUveFQNsOz8xNQb0vTjVRi7DN7engLo+EeQr8PHyFqhsrZFnm2wWbtgK6Uzfb+wyeYTvfR648RRjQNK9AFnCMCdlp9ouqJAz5j0c1I6WjtLK7OAGqk6rFIw8bV7UpvTFM1SbndTeZm+LhRn7v5AVodz/XX2QG6TijwRtBtssj2mzua9vvD3LXs8Q3XrdfQOgB2r/UNY2Jr+V17vdPJZc6/Bah5nY8/uW4uvvb6f++3rHyLoFWqHqWLhRu+haTc6Y1JlJ667hvtTIBO2Q9ngWRpeXH2eiwFctOIjEf+3dgRAU+THgF8AlyTnGgnnGownUHbASplHk3W7MYB6dDABttcSLMDj7o8LEuo9wNJmujiUgBu1hD/qJVMCr6a/zOZx/x2TTGZ1Y28Z9iqP3bTitCEUKMnNSDHXzA+2YS2HWuPCP4s21orq8vchsbsqatO8BqjsW4mCppiuGZSQszd4oqUryVNvqiwXF3i4vJMwHC6fyBJAw7hy1fPCZ1ItwQx2k9muHvnPmbTQ8TRUGwmJdkldbwswWp1KTYTvjZLwB49foLxdA9RPEAQxAh7I/HPMayVTZFSgSV5ZLwaC5QmgNSIrEAtiS8t6TDvpea/3YZUOTuRbaQ3p8Lt0XfmYvNHVmm4Xfjq+jZm3s60m5FuZzu2H77KFLt/f6ME0tlg3WR1pZTvC3MmPO3++I3IWqPylPW7ddEw6je82Y6u/5YL6lhbd1ZCdwuyVJ+slkef7JaRXQO63/7df6AQZiPt151fl+856wgXWY0cBSqoTUQsCAq5mgk14V6qHeTt1QjchFtkSBa6NptTO0bMUtzAsiyjapPWhVRkoFeR3ulSbr4aAplPr13QzS4viCw3oMBOlYZ/kAoLvTUBOgfGoim2ojUnW+VThHdApxs+azl531qJ6XRIxy7c0zX28YatzecEugHsKtHOFNj0Pu1rF7Nt4jH7qZuV6mgEusV8gWSTIg57IlEwTHS+wDZEsGoVAQBCG4FNkxSuqkXD2hIXF6eSkY0iH4fHdwScyqrGs2dfoj+IsM02uLg4RxhEePjwCY6PbktSoqp8ZOkWZZahygnCl0jWa9JKDIcDPHryASbTmYAb7zWIRogi2kscq9PEj7JO03vN0Sz6Im0uhc6ROIwQ0ZJi5WUOyNx9l3KHtoRkTryBdjmN1R6hDLmbJzcAnU6tLsu8yTDkXqyziblvddmn7DntNwjO17XeVmNsk2DtXH5TPLCLN7ZhXwPsq3Xiei+lr8x+d1bbpV0ZRl077ylRNxL7u7ifvuhbge53fve3tey+s0gE6Kzms4E8Eea0yqEgo+ONMXvq7s5uyD0I92gbzeqKmbUZlS7IcVG5kegOsk08BTU1iSow2dR0r3HVkX3VxNzMJwcwuwPY6AGuLM1el5oQw3mXbHBhkHw1o39HmhNYk6wyP43lXRXFXcilDNFt33qBjs2pvVgvoruZqmBuYWqnMYClbzojp4kC3hd1t2y7xWK5xMX5JTarDfpxD+PJRMJEZXXtuLRsh5YR1iwzG9sasWVDYJRf5jg5fSlAN52McHTrDkbjKYqywtPnX2I06iFJ13j96pV87+HDx7h96y7Go5kwOgW6XHS61ZLXtRQfJTO7Dx8/xmSiQOf5IcJohDgeCNAxCuA1K9DZuFnGVJ6LAV3D5Y1xafbcE8uUyComMVCO2QG6q4vc/t41NXXZnG5u7km288ol1K4u1WthoW2ewtavsDn1juuq776OzI43gV1HlflJ2ZxunY7Tdd7xBkYn/N43lr87jd/oIXSv+C74ahndu35SHw4v71EnhG1+67d/57e1GtV0IzcpFOjaG3UdPRRmapSMyTt5825JZnfcuxNBL8QWrdhEbvjoVt107k2Dvs6u1ABY91V261l3cbKtW3VQonh6807L0LUL2E0ixrHXTjJConxD+0aRc/aZpgtKV69r9z1nfWj1o9Z170DO7rxBQMeTHdC5Ra17VbNUm2XpMqsu68rKh/nlHMk6EYBjhj2KadztZjK7pX58VQ1TBegMhgXjfU/8c9TiLi9Psbc3xd7+oSQNqAc+f/FUgI4JieffPEeSpLh79z7u3nmA/f0j0ehyglyeoy5ybFZkmmupdWVG9+69+xiNxghD1hNHCGMmyAaIQk2StUCn80k2VUEcnYV63WR1WmkTmMRBZjfo90VucfOgZva4u+G/AeiaTcdtmp2N/irQyf7sZv0NxuFry1dArv2u/MmiDbk0Q3R9Xd3yZf7trBW3VXbYnnuNN+q7uzer5MatjbcDnbB9ATqLVjrjIk/hpoX+frilG9ibifW1J+R+9LElJ5q3+a3f+vtc0bJjO41Ch0kZnQ6u3bKNpoRqDdB1boS7TefChIm8qVzQrZcbJtMNm0Zb+N7s3O4qbSZc3y7llXe+3bFkdMfuxjE3k6cuF82sdmtW5fsuK9zl4ZKscf+2uyPK6+xkeO01m+SG3ZOuPO0aIk9as77uhqQhgGN0QqlbZYhLW3/OUVySAP2etMgqCinmp17GzCvbIdGvdtUWow++neiUKaSqhRuApxUTrixQdL/1QhISk8kQg9EYURyjqHK8fv0Sg0EkiYqnz76WhgKHB7dw/95D3L59D2EQSzcTGob5uU3WKPJMnlu/F+Pg8AhR1IMfRJKkCsM+YoauBDr6Fz2/9QA6oJPhkZ0GRV3p/dI7mG4F2PnaDNVnk6lhosoZlB9kub4jWdSAQHfidBLpCk7tBnp1S3+fNX513jbhqpv/Duh0gt74YdNI/60bub4FwJtJdn31XIX15lVkyXfQrAXnDsPtLLhGX762QK9fmIvgumj3dtzTAXnysWZh5f/+17/7d2tZTAw/BJGbMdGJ4toVNYu+M6qiSRmCO2Ry1Lqze3Se+c5dtGVUTvvbvckbN4Er2VHV01TD6jIjecUrD99dkvu28co3Pjx3p2S2iik2vbuva99rb7ed3DvzpFMpIq9jsYYCouuf5u64BUO93TZ0dSEWL0j72VnoavcrPVHc73RutDuWkn21zjCSPbVQrzv62k1G39v9rmpytJ0QP5h9ZjKALNBrzMJVXYjtRPS+0BdGdzk/RxR5uJyf4euvv8Ll5RLT6Qz37z/CwwdP0IvZaolBRQWPzCtP5asrO6R+yJCVRnW+p+9HAnSxAR0TWtr2S8FcxtNpvB6QsxvLaiUdWQjuEu56Hob9Pg4PDxuDt6wBC13fVbPlNqzumLnhlnnTrAc3DX8CStLw5c6rC5J011rn366wuWtQsTvh3wlx3R9oIod3/JYC3S5EOmLcIMafCeh2q4Pekgu30dONn2Anl/Wbv/k/yHrx+WTYA0yuylVXtitadSYtupdmibI4VJ/ThdhZnMaAumB9tfS8y3gciNgsbaD2bZYfEZldfzspbHflStc7q7iVqoPTaX90xYfWZIHcPmCtnnTxGKO94rdrQ0Z9nF2Y0wywjo/7cNk9J6roW11VatoWQ/q+BnQObKX2lAxTs9Zir2h0tQqB7ay7kKt/c4kW2d2ZoGC/pLo0sGt/oy2ta/eLpoFqTX2LzCq28DEUABRbUplLTzoJg31PjMWbZA2mrk5ev8QXX36BzTqR5Mf9B4/w0YefSqWEvnMFj3prkcs8y7MM681GWjgJk6MmF8US6g7iPnpRm3nVezP9qqnH1rHNqEvmuVhq5peXOD09lWqfW0fHuHvnzk6CqnSM7h3hazPfO5teQwJ32IIL8o2A7wBGOy92oosrmNidQg2Y7oBGJ3nSvP67gPUKC7gByAS8dFG+Exx3f85Ff+1vtuDvwu1OqP2Ol3f2pR1G99bb4wteAbr/9r/72zVDHVlMsn5alkCtQmmjMhkV1LsVDKrRqRav4m5XfO8u36uhQPM+TiK7AiT6rgYCzuPUqW5QI7Jl/kyTajxr1kJJX2EXZBxoXX1yrd+tBXvx0Vk1RMMWb3rocqFOxHeAaO8gw2njaPch1y6pMh3ZJvnRTCmzpljZkt6F6khqx1FgI9BJUwVrNOk2LA9sW6QfsiNLBNoqR/ovFhZz7GgPsQ2u1Qm77NKuU7oA65/F5hHGiCP2iYvFqkGAo9GcWV3xUDJBU+coiwxlneHly+f4/PPPpfifpYX37j3Chx98InYT3RN4tZW0Z+J1nJ+d44svvsR6kzLlDZ/sMQjh14GAXC+MlI2F7H7SbnBSDuYqa3gNNhZs97VaLPDimxcYDYe4c/s27t6+0zYXJTPkZi8NJqws0axE7VpsJYyG1bkpY1l2jRF340SXTNL0WQsAO24Bmx/ajdve54oufcPeqXliu8Drz69dAm0E827gEibfqcvu3uv1ENjdUbvZO3BuVb6WkWo0oglNJVUdb5CNzS6O8W9tRreNntwcv4J6EhdrlEQTsVzLf/lrv1KzySF3UmoAbjHBC0TbEL3CpXdL6kXWh1oMwmUT0lHglTbifihirwKioZh7Oh2fma61Lig4QG0Qzgy6Wr/ISERKkmyRuhbfuo41LnQ+Ove+7sHqQ9J2Se0GpdqYm2htCyoHUHxDR9wVwFuG5ni6WWl00BqdrHkPaSTqgM6xX9U7rdDAWKnbUBoI6oTKpiBYgb00P5BGmFp+ZruT/F1bXPGuO0BnMYWrA3WAzf5vaoAmeBW7XRhajG6ykR15UDOfoQJdFPbE68ZnQ5ArykxrWt21iImU5uIKr15+g88+/0zMyNPpniQkHtx7jMFg3PgjCXTsQcgB+uzzL/B//bN/hpOzCxSsnIDH5idSLhYydLaCfq0zVmCiwd1ZgERTZWa1aR7qifa3Wq4x6PdwsLePo6Mj0exoeRFPXhxKHa12Z+mj1++pab6RTNipRXVB4Q3WxcdtWtLSqkGINjtq+0gz51z00DgIZHPWxErBkjyasV1G2XycTuBRELG/iWFf1yk/6PN0ckcTyRhBkKnQSWToRmjfs2ihycw6/6xFPU19dxNJdSmlrUqW4bkEhstuu3GzckSxnVlmn+Y0aQhiHXOoM+vabS7MNmuubwd0lvFvmIr7e7uxcG5LTsHzpVmnvOZ/8evfrwNU7B0Bv1I/nFyI76PkzVtrJtmxM4Y55i1jSZewOV1g+skOJ9RR2JGiE8Y53mobSbuztIgsFhG7Ya2rbM8rcJOMC4jhkyzqJny2x9VSGPV7XemC6iaaAKPgIsHFAZ2Wq7kyIgc3zh7ifrcJpa/If3K1fGBOALfrNz5leQKOlU2OCigyPatBAUKN1204ZGxP2JvW1kp9rWwm2gOO7MZpe/KqjX7I91F9ywVNCmq2OJusqp5vwU/ZLcX43aEaDftsX9vtWy5sJTjwk4kChq5kdCwRc4kPB7rMYxKbT89e46uvvpRGAvsHh7h1fBdHR3fQi/s2bTVrJ3YP1PijP/5j/MN/9I/x7MVLpHkpYEdrCjsV6/yyRI8lRaQ/njRWaM3PHL9eRObpzu/g61foRZG002Idt5Y48ncCeKGWHzI5w4xvv9/X7zsmZu3KnF808BRIxSvp+4h5o7aBCwjK4uXzo5VF14eOY+v3E7O8db5hk1OySo/3EkUIrDOQvL6BqM5HnRt8HcmE2/yhNtqAsgFu43IQsHF1z7puukDnWqQ133PdbKQhts49Jxlp/8n29yXikwqVNuaTNey6HVn5ITcxufZQzwmhbtaAbyO/OKBwSOEYnZYkypV369j1G23sJpK91pwL0P3NH/ygjgMP/TCQz1BkOh81tRX+LLNxfWa3QmEgtABI7MKQju2rZfEZ2zHWJEBnO22TBxQtjZ47GxxrHdRWVKjI7ToGS7jYARMHgAw9HICpDUKnX1Or6QbAFeHvqAs39bRrD+VxD6SrR9Bj5Zhj2+5dX7RpEGohE8eM4bmGEA6ouRdYokSAhJlFrTDZJtoiSboo0/ZQWTvwTtglXV246CLNikpvOJs4cX9gIZtrhOrMwixV0xrktsjdsqOiW7TmYoJcECrraZuXOnZsWqbhpSZPdHS0DI4dWggOOkYEaupzfI5SeOAO6pEsbSbJiOXyEq9ev5LM58HBsZSBzSb7CEL2r7MKG5sjvP4/+fwL/B//9J/iq+ffYM0GBGWNQuaX6zmHAAAgAElEQVSo9i3kvuHAWeahdcFxXkANiWr0CXTWUUYrVhh5KChqtYuVKkporlqvjnskWmMbKtkmS3BhPXfJDUXPC3FskoAqmxNf19cDfviVz7AXc1PQMNtdK8GZv0+wJagSXCOuOXoa2aHFpKSIQBiETSmi+Dnt+pnw4bjzZ3m9HB/3oQrvDfpgQ4B0TerBTpxfrUXCmbAVxAh0Oo/kN8Qa1oKm/IxsCLoFaULMCJD5HIssQ7JJ5L2kKQjbecmQOpbSuhX0ulX7VwiT3vs7QCdVWA28aeSpnEoZnVsr3l/7hV+oCXDTfowpm0VKO3BS5xop9RYPUq9IDYZvyAfL2KEuKvE8qV5kg2DdgcXX1JRm6Y2Kd4vlPWwHZMjrgEPBzrXybhtJOq9TVzzv7oQ6qI41tn432y5NW7MkgiM3V7Ib3Z2kW/7kwmMuBheiOCHeZIW2gNx2VQU5c0ux6kN0S9bJsmtuKt1yaYLlVwJczpInaSyqZ1+4JpfCAAzlZcIEzGBSiKc+1Xbm4AbEJp98NmQBolNZuyw3AVWHazt6kNlprZoQOGFzcshNQFbQPY1Nq1Za8HcTyBa66YTuGbjyKhdecA/Kt4WwVm2FnyKKGTamWK1XUu+6NzsQD91kvCeZVDV1WNaU9auBj6cvX+L//r3fw7NXJ1hvt0jLSvpCaG2r7eKdUEwBxJpBOGmqqhDJc7RFZwk1kXiti3Uzi6xrC+ejPD8rF5MoQlaRhYvCTvjMtIW7PjNldAI+ZOCehdFkmAJ0gXR7IfC5Fvyu0obfIxPjc5Q+f8OBAl3IOMt1zOHr+NKUQYDYlSOSmHBdSbZdgY7ykVy7s//Yfbj3a1ujGchb41TOMWmswfESoNb7VTZp5Y+hldtZizBNlllPRmmCaoq+cBA3sqyTL6UpK6tx+KK9fl86RHdZorRB62itSnhMrxZ3hzE8Y6au2sXpiTondCuXiM+Ys/dzf+3frYdRgIPhAEezKUb9gTRMTIscCy7MYouA+gU/uWuxkImTIytkoVIZkAdsFQM6SHrjvEjR6rjbl9rHTJo8WkjpTrDqahROt+AgcwfTzratyMyGlnKEICcL/10mrfl0rNGAajWub57+uwyW6TX6YEyvuwLSzc5iW6ACdstkujuPe6CmousIay8qBS2RA3jOS47NconTVy9x8uoFFhcXyNK0laSF7epO5mp9+Z4KPE4zNaNzEz5pKRq7GDc9A9llRg7j8az1EmdDG75akQdqqVonI+GzA3wyuoCbm21CVr5HcHUiv2NyBpMNI3HskM9V9VoCFTO5BdarFOl6Kz49nhJGoCN7lGdcexiNJpjNDjAZ70vmVh41Pwm+UYg6DHC+XOLLb17gZLHEOs+RliWywsxETVTgqIk7ylIBxzWikPllzRla3mAgWWpvvmZxSuMKbRDaPYJTj2HUD86fpn2VeUYd83EHMrlzT5T165ILJXTVcMrNQd2I2k83zhE9jdK52brGOGtSrZ2ipTLCIind7hWYuQ4JlgRWRiMCqqZP6tkfIQa9voAqQU1YZK8nmiT7TXLTJCMlWPIrGWi4A+DaWLaJoqxlmdyjdR5ym4FbNa5zNcd5u9FzRfhIOG8Pjg7lWFA3phzXhoV1QlpuxmFoDX+NXmvySyM8pyu66hiRE4g7bg393F//6/Ws38PxZIzj2VR2o02WY51vsckzLNltQiDSQhUOKhkkNSUJt1rq2IiVhqpkDNKVmA+rpGFzLSJ1NwvqZo/SeF+be4ohlA+KXWfbD04aaZ9tQnxZqpZTEjzFUa/NBppJYIKnMWhLCrissu5Sqvd1c7O6e+oHD+ixyS1/Ve1BS3n0H9zO7LKdyrc0c8i9LeJ9ka1mW1yen2F+foZ0vZLSJuo1zqBLdkAgdiAuU1eOKWyJOc/NkOt1SRU79YohACcLfWks4yIb0EkXOgXLzjlV/YT94Nq2RvxWLYtKu5i0LKYTTViWUBmDOJBscfJieJ20bZyfn2A+P8dqPZdGm8lqi22irI6Z17hHgd+dP6ELcjiYYORO+JIwMUTIT4bp/RhJWeJsvcL5JkFSVshqeuK4lXAb0ankNgM3VqpfdcJu+znd7VvAakJrAXyLSjhirhOPnWni5kgzE8n67BAhvp5v2nL3zI1GO5T3NEYiCT9+6ozTRaksRVxMdmIbX4drRsHSSTN67fzkc5KkoevMzQkhzFK763D9uLBZAV/Dc25mJCK09TgNUwiKkAbrjk1gE2CMJEEz5MZpBnNps2ZrwwGK6sfGAI2FS4s1x/7IbptkRC2bSpokct9M9BwcHsiRoG7e87UaIuMiG24SDO8Z8nfOlFEd0tZHJy/C0ZX79yDvJ3Ph5/+jv1EfMs0+neBoMkZWFLhMEqzyDElVYp5ukBJMOLCks8Q8oi5TXwQa0V/UWCrMqpNh4fe0UwSpLs8bSPUoO5dc55ol+3PhL8GNO42zDFA3cdkYe30OgoTCdSUng9GmUPAYvyxDnVMz0dCRl6HicifLKmcvtE0B5BwFO5PC7chuxxawc9lll+c18Vfnm8syuVItaj5ksHJCqfjYegwj+JA4duz/tlpgu14LKIc+dR3ruiEtyvX4QGlqamKyK1B3l8LDoMUQaxOc1Qm5nN6lRyzOpjNMZzOMJmPEA+7aPLlL2xepVYHQy2CadhS1pUggymuJImm9pDqP6oJNJqwJFwh0NUIDO05gSWPI0YkLvHz1AqenLwXsttsE2w1ZP3VXPmi2WyJj0A7MkhVjF7qIzQTY1HUgoUyvHyPuRfCpMw36KOMIKfvZkQ1wf4WPgvqY3IczbHTCSQOPhjEp6jkqppuaky/c4uiyI/GISkzbNFy1iNVwUpNc7sBwARxjDc3h4c4ZoIp+854SXrLywzr7OA+oA1w9HU9PtSO4iOBgTM4kfzukXMFSdTC73pJZc2XozSl6ppm3G7du7swiu2SF08KZENBkg65XAhXnYZ9JmpKyE/sEaiJQrltsV7qhaBNajeQkU2xHLghD5Fq29S3vaZ2uec+cc9PpVKISidTIJKljCuPUDkG8IadTS4TnknP2fjvaXhN5aYcafjKS3N/bg/eX/+Yv1LcnI9ydTnEw6GOZJDjbbLAscqQecJkmAnSFMTd5AGWNgLE0gc6yhpxKXOShCfG2UTVnbfJBFSWnqomXEiIoeIpy3Xxqi6ZGp+JuK1q+Fjzx+9I/o9bERV6RzRVAXirTlN1TdxmGcS4b5sBCOqfxfnJ6vXI5M2GbZcIMXTjrwlU5OkG6dGhI6tpJ7RKEtgMxpQseukwgIKQM+ZWvy8Nn2Ep8myjIeSxrUi1EXssO4uZE4fkLAnS2d+rhQ0wO+SgkmaMLlxOW7ZVShoU5Q05gOBhiOBphOB6hP2Kr8UiYOEeO+Vx+UsgnWBAoQGHb2A8nmetPJ0mR5gR14zHWGYSjz9+KeY6tHjuNuszlTNfLy3MsF5dINitQdC5yVl9Y3TEBkuFHpMyBz54JGC6QvoAcDxNSoBPxnxN50Ic/GQGTCTaBj8wPUPAcCs+Xe1Cg6yxjl4WzS3ZM3mW1HHfXKerOD3aMXb2jyljJ5LVB7BWiYKRKpQlXB91uxrrJ6tx34ZTOFgIiF11Vuoy0nR3iDnPvdPyR8Jfry5VS2lblEiuS7TTbk9OjQKATVmdsVia80zDbxJCoK5xP5kqQs0K0lUdz7cpuVQOktsm1XrLdvrBYHS/nFtAIwHRgkaxssyfYybELtJppYqIbIfD65dn3tWOOS+Zw3pFJMpR2CSU9S0YjQ9Xe2g7fmg6xxJ/ZKThu2tuSEQ3wnW99C96//p/9Un1vb4L70zH24hjniyVO0wTzskQCYMFTnew0eMmm1TVCfi0qeGx7I+2n9EYifvqdghGRiMSfopaBmu21dTJwU+MiqCikMoSUyctTozTdrHOxFNZIoGP3F5lQ9Bcx+0JUoz/L3i+smTFWEZZUnItlNKZtgPWRBFNeh1J/dsjIklRqH90nmR0HkjYEPmA+eYbmDLVFcBYtS9mI6CbWi44ZU2aiGZ7xdPk4pr8LiKoaQy7CzQbFcoFsvZCWQ+QiZDYjnhDGv5GlMcEDnozlS8aN/y4bh9Ri0mIQCihVZmRV7ckX7StJtkhS6mCWsueEYHKCugcZmx+ArZz4zmlRIa0qpDWQsWRLxl6MD4j8CKvlSlo3bbfUD7thuT0PWXwFoqpCj5lMivxkEaxN3TIcEfiEHHXjStqsv50sdnc8JisVcm4ymbAD1rmKgM6QlffrByjJpilTHOwjunWMYjREHoQN0OW1gnc3nHTZycabaZuCzv8WtLpaW5fZuNdqEmkNEXxDN0CCjX22F+L+1GYALVC1czm4cSorbz4kK7ILqaJjO+1JmJMJ8WYXkX8zQBTQ5obcsVM1XU6EJXIzao8FpRYrGXKGyjzywNroa1KstW/o63K969IRBmlhaXNUgrsec0gIEZIqG50/2pZNrUuug7XbPWTmyZGXTjvSc5oFOGW9mi9Wwm9bwqWzwJmtBqV4fVVCYOSkXwmeJDrMdP+Vf+0vwfuL/+kv1vf3pni0N8XRYIBlkuLVeoXTJME8y7CiAdT1POOLVQWCskBELxNbpYtxkwyGIY3qFVzoep0ikaobRbrW6f9rxownRAEZWSHrMgh2QYCMUrb8vJ4D63rB8eAUbZKiYre8orSIol7hgUAX1Owx5syPKmg3GTh3ZoMwkFL1PAEYZUjif4ojTMcT6VfGHWy93mC9Woj4S4CTsxGGZB3sg6aCLG0S7P6RJinqKkfglfC5EeQFQtoh5nOUqwWwTRHLLudJ9o27jXQt5oZBQAtDDAY9jIdD+cqflbIsXSVgrBv0+6BI7TKs3Ae2GU/zSqWBJkGPZ6qmWQaP1D/uCdBxAyGTY4n8lp+eh9TzkctJbhTGQwRsfGnnfDT+Q5uADgw4Ufl8ozKHz5ZK8zmQJjInyFZ4yQx1psMRbu8dYTabYDCkTULF92aT4FGKSYLlai0skscuJukGq5SHY5PxACFbME2miI4PEd6+hWI0Qh6Q0RG4A2F13CBd146rQNFcs8uSXkeiBiYtT276ndkiLOR1zPoqs3OPxYWWN7y85R71J7nVSPeYJkIwqf6qb8wRaJc8MeYpi97eVDU+XRsib1gTVG3kYK9rwCRaoeTHzNgujXEV6JpqHKcTirjvzg7RC9GNy45CcO8nuqyxWju+1BaeVgB1s/cChApEbat+XjOxxEMgR122DE2AlwmiJslgobL1QWRSKWBEKSGtdjgX0xrHoChR5wX6QYDRcCTrlezu5/6VvwDv5wl0+1M83p/hzmgsXqVXyyVer1e4oFZX5Oqxl/8p0EU8vZ2fVQnmYSNftSiajrnIOeGZlmZ6XcImCZcISdrLTA4x8UNUtacmUAIbJ20QIpMCbEgChN9XTcBKmMzkKy2I6EfjLda5UtmaA0ZdyVVPmBVAtxZliG42SrdjDSfEz2MG017cw2gwFCMpJwdZ3jZJZNcT/YwCuVgx3PGOlWYU00z6u6HM4NcFfJ5jyszYeoNysUCdbBCWhfgURYwXVuhJ63DuygRZduggyI1HQ4wYwkW8F92lpXSOZzPwgCKxlKi5lU8kz5my3yrYJcxozaXP3LYq4EcxKgJdTbYMFBxfP8TW9wXoMtmN9OBoHiLtBkkWvp2y1iYdNBxjYiUsc2C5Rnp6gjpZI+B7MVzwPYyHA9zaP8AH9x/h1vEhxuOBJBhcdQJ3eC4wMun1hm3XV1gul1gsFziZX+D8co71OoUXROjtH6B3+zaiO7eRj0fIGL5zlglLJVttz4VoGJtjRju+rE5tcxeRdgynbQlSV99rAPMmoHSdhHdiModUrR9Mx1WtKHIGh3lENeNqrKXZ0ewxcBN24amxa2U41oLKvaZMeMv021srOLv/jI11srbK4KxhQ0NvNbyVhFenCkNDeaspt2SJYmzH3G82E5V4NGQXean5eWWjkuSR3zOgKz1EhWqMEuIypKZ9qKQdSQ9bp8QhRnRql7xmIVhWkm9t0fh9mtQravXbDKMoxnQ8xng4kijqX/rud+H9/C/+5/W92QRP9me4N5kI8LxeLfF6ucT5Zo1VliuzIltj/F0R5Ah2hYAd3XUxXd0UQRnGCKthKp2eH+02QUAj6uYEO4aBUojO7/vyfpJFY4IhCIRlkNVtea6olfu4unoOly5HjqSyOtoYpBcBgY6LwE7s0uxk6zhWuULPtmhof3MGhNpRqA3ETMmbZkCWJcK1E2CZAGEbcmlFrrsimQzDTzLEgPfORc8TsDhuPOl+tUaQZeh5tQAdw1KmykURobYooVsg5UjTydiArod+FGnoLm1CAD8OMKD2NhjI9bm6VepcDJ1Fr0u3AnTnlxdYJGthyWXtg1sBWXkV9ZCHEbYBwS4QZlfzGXlqBnfFkk4kV7K72wAhJNixbvVyge3Ja9SbFUKyfD5z38NsPMb923fw7Y8+wZ1bh5iMqcG0x1mK7mIWCSY/NslGfHXz5RIvz8/w4vUJTk/OkWQl4v0DDO7eRXT3LrLhAFuyUG6c1B0J9IoS+uk0rjcBnd3LLs61LKf9vobY7t67Xx0Dcj+ryQDH7a4iodLhLhsW2UUOG7LMr7wRowl3H52rINNvAg5X2tcx0zod0Jid9JHsAJ3zr8k7GMi51v6SEOy6CWydEOjcOSHOkyc+SRf6d4/DdElCl9yzdck2byI92VrTDjjdsFvXIENiMrM4Z9LfU1M1pRbrgO2Azh20RdxgyE1QZygt7gY5uoAlgQXydIt8kyBPEozjnkQVY8pDFfAzH38E7+d/6Zfru+OhhK73ZzO5prPVCq+XC/EwrSjUuy67KCVsdUAXVSVikg1mFz2GsarXiJ+nOf8hkiuSA5QJdKJPaBE6gS7jLkJAYyrY14nMlAVVog1DLjIRTfAKMddKOLOQkGsSOGVnpYCsLmsnrrqDtvkMxARjD0p2GtkxOy2fPS0T4gtwwNlxl2lvfo+7GoEt3abYpKmcYE8dS0ylZtIMaiBGgaguEdCmkW2R0RiZpIirCoPAR4+fzCbyMBnr0MH3Y/aVzR9n04kCHcuORKfTBUFgjHoRhpOROOcJyi69L0AnmWNNDFFnu7i8wOn8EptthrRgzxAfJTeWqI8iipGFMdKQ7NlD6YcSArLBgMsmKzuyMKjbVYWgzPHZbpGdn6M4O4OXrAXomHEm0O3PZnhy/wG+9+m3cft4H5NRD5Gd1CWH2DhDs2SMNWtOwFttNng9v8Q3r17j+Tev8Or0At5kivj2bcR372I7GIIHJTIJoUBHRtdRuM1A2pGMGh1M1vFNsadbpDv6mMum74LdDYROwbCJKXd/wslONlvVlORqw5vywG799ZWaQgE6M6lwo5Os+c7e3YaDFq10WyQ1kp6bQ00dtGaUhVU2yOg0cT0hToBIop1OFYS8h5r5NXI28LI/yl/FqNAcmKEJDsvO6pp1+GraH4GuoNxFRqdVHq45rFYLqUeOa1XIhaz1GlxrWmnpoQ7pB6U/b4NkscR2tcYoiDHp9TDq9dALQjx+cB/ev/rLv1wf9mM8mIzwcG+G0WCExSbBay6WC+6smR7aLLSxQJVu4BeZiNFDhnMMZcQzpvocfUIiDFKTkUwJ3fyaJi6kckACYBl+EZzDSJgcGQc9UluGNXUtILdCIJOb2hLdd86YwnGWUIk3bA9FSjVd0bCwOU0euOJht+tL00lqAOYZc2EFv7K3mcvIuZ2cxks+O4IIBXQCNQedgysZSIbtTGJQ4+O4sKaTOkeaYnV6inKToAdgwgQBx0vOZKDGwd2pEGsCd3RpLrnP83MZurJInmU8/Hmm22MMRn2MxyMwvGa47UrlmDkmm2P9J8ebwLdar/H67BQvT86wSLbYVh6qMEYWxMijHjKCXdxTnY4gKGZqVxbmXOhWmtPMTm2mKtn2TYL09Qm85QJBukHIs1c5FqGH48N9fPz4Cb73ybdwfDDBaBBLJpr32FZa6LMSmwYz50WBDdldWWC+SQTk/uCPfoxLZvRnMwS37wjQZV6IkhodkxWum3OTuLrOzjQ5YYDl2NEVxGq9bO4fOszI/IJvArlmqXfyCjf9rOYiOX6a+9bEjAWYLdrs/Ko6DRToXLdk0+et554rvdLrraT80GWg9VnpXNasqBr3VdfSbK6hjgP5bobZoiHZlKxpqTb2ML3MBUs29m3poFl5pIKhs3GSVMhltgxcHBRVjZiykPya9Q+U67Iif3eAvUuc2HWLaCPWXh9BL5QwN1musD6/wPriEoPaR7/2MAxC7M+mONzfg/cX/6u/Vc8CD7cHPTyYTHA43ZMd9vzyEidnp1hbp1faIsAT2POtZNq4eHu8boZpTG1bepspbmVKqj2xNs9VMaghn78k9ncRyiUrSL8LGwgEgXySaSS1j4UXIaGexFDW00yhSPfM8oqfj9qcZmXdQ3DjKVYBYxBusqsmW2u832F02rGFgKW+sva1rMGBDTx9a2qP1gwSf5qfLF6KvRrRNkWfmUcCIneYi0v5GtXAmD4hMUNq+Q9DXmYwOfn5d4LZ7VvH2J9NMBkNMKDNhHXGIYEuQn9A/ZB6lza51IwZvYSllFNptkrDQnl+F5f48tlzvDyfY5HmwtzyqI8s7iPvDZD1BhK+avbV6ZhWtXAlXHU7OBcck1B+kiB9dYJwuURoQEc2Px73ce/OLXzy+DE+ffwhZuMBBjF3atNsrdCeC5DMgFqR6jg1Mu7KYNlhifP5Gv/8936IVwRU6ixHx9jwmn0FOiZQWJoo5XZ2EFHXxN0SFQM6kY50YV/FpC7QKWTsVkDoWlZedhMp1Pl2A9J1GyLYnHKNE5qkgoFdh+p0wM5K/SSZ4NppaTJOz0fRNeZYHMekARK3OQkwmBlaqoK0pEsSKK6Ix92VDE+nVtQqibhexdbU3LyFnmbrUbBvqJqVLtpYu/G2dmSq8hsPFpZNsmJNXyUU1WsU+BAJysrupPGGnassvlSTsPjzETf3XJhccjHH6vwCcV4hLmvQ17A3neDwcB/eX/6V/6YeocRRHOH+eIw7e/uSceQBxSevX4kvaptuUGQpbcbogSDH5IOmtMt8K0IgfWjsISYZTQM7qbvjQpVyE9OmbFGxEJyCMwVlzbiKaxWIIxR+gNQLsESMje8j8T0xjVJEFx7FPlOSsdFPmYbUBLrCgz2orodKgY4JET2uT3xQAlasFdAdT2DMaXlc/+4UNOnY52QsPiACXSUJGdUtc0TpBj0CGEO79Qbb1QrFJhUwHrLlD1Pe0jeNPiTK6kzzVFLqxgzRvbt3ZPeZjocYmp9OivnZMigKhfXRbyS+OjvkRkNWBW5dbywRKsDzID7/+hm+ZBh4yeSEh6I3QN4fIeuPkPeHCnRk05K9svXaFfG7CRyzu8RlhSjZIjs5hX85R5RsEFe5sNVbt/bx6P5dPHnwAA9u38FAWhlpax1emjrzWyNolwnw2eU8Va4GVkmKf/77P8Kz5RqrXg/F/iHWZKIEOo66WJF4PoFWdVwFom5I1mjt0mjnOlTtbJDtMtTlaIgkktMbaJ1W2F0HOpUOlZEpGOjmqNfQ1sw2SsxVpikNKxzYWeTimpJS67O66jZ1bNUuHSiXhJ3UjroehsroAhIFY0Ut5W03eL2lNs0ra6W5RbWrXLtjx5ztPlwEy/dynbR5IY5ICl+RFUXNXsfIHVqvCQgHcroGRYNloQLlk653MiDHIrFIkM1XWJ+dw09zRFmBvufLWjo+PoT3lwzoDqMAD8YT3N8/EECbn5/j5YvnUrK0TVZysDAzigOyEikDU5Db5lvkEgrSrkFhXkuxCHZkAG6BMhQjm9FBt0Ogw1j8YUzTUnNhHx/WN1YUy70QK4RYewGSwEca+kgt68bJzlOjJC1dUiy1Xv92EliX1RkBbBsJGCDK4ScS+tLkzGSKAp2EtgaGmilywYMigZFyzT7WpVgtKM4H+RbBeiXha01f22YjAmmZbqX1FUGuJ4yGE5I7JzPWDDc9jIZ9HBwc4P6du9jfm2I86mPQo3FYGR39ddyJ+WdXC6syiWa29GtjkhCdhVnNr795iT/58im+enmCBQvse0MUgwny4RhZf4gsiJCFBnSuT+CVRdvFBobqg6pGP81RnV2gOj1FmKwxRI3JoIfHj+/j0YO7uHPrGHvDkcwDNnLYZroZ8oPWmMFwYK2PtHbR+d/Yxp/PZbPN8ft/8jmeLte4DCOk0xlWDL3J5DS3Lz8nR0t2xDcHeQ6lFKd0I9TjRm+AK7epGaNxv2O8w+LeLgrtLvHuSV07P7UDdI7HtI0j9VXeHPOqfcbCW5GFVBoSlDGg4+SlnYOY4NdsRqpdQwRKpQhBGbOMsTWe4Eu6/iJ6PEB7DV1W3HzbxqVD/DqJjBbdXHgu7M4IglQIcf0IMOpzduqvGimsnyVJjnhT2bqJZnIzW9vviagiHjVZ+fLpLDYCwIwMNinyxQqb80tUCyYAc/Q9D7PpGIeHBwp0Q5Q4jkIJXR/u7YmQfvH6FZ5//RXm56dykLBHwZk99rlLS186isgJUhEJyZCsNEaYnZa58OHEbP/U72E4YF0ji/HNSCgdJmjs7SOIIzW3Bj5yAo3HhISPVelhXQNJECCNQhHQcz9C6TEjyTIi1pFS82J215OsjPMHObATTVApn7E1beyrp515ksFhyMoQmzoGgS6Xvmr6Wgpzrh2UTiJOuKAuEZcF4jJHmKXwthsBuiDboiajS1JtepCTg+p7UO9zpWYCGpEvVpJDgty9e7h9fIQRQaBHFqztfQh22s9M6x+bon/ZHbW1lZaKtYtYOsXkBc4u5/jhZ1/ij7/8GieLtbA4Al0xnCKj5iVAF6JgqxwT9tt5b7uohXP8QmZKoBvRHD1fIv3mBaLNGrMowNHBFD/z6Ud4cO8uZpOx/OxmvZFDcMgu6TOklkID92w2E2DnvBD9VhY8M/LUQEupxPnim1f4Jk1xEURYjftl73EAACAASURBVEZYhjG2woHVKCxAJ51iOnjRBTK7EcdOXLh2lZjthK72+y5T2tRc7ODR+wHdVRzT63BFazv1HDdyRZq53Zm9WrRn1UhijSIL0m7gBDtapfyK7Ta0g4qrPheZhnPYTNturNz5wprYM7nCQtDGptNJ4HQrNJqkdpNRbsdDjz9VuqdREnU4JUWu+zhv1p2wpjamSio1qG9w/TOyE1nJtVlyzXuJJ9SzTZt3yRCubeJMvdmimK+QXiyQX87hbVPBKp5GxySf91e+//16WBc4CH3cHQ5xbzREyYzryxd4+fwpNotL1GUm9gFqTAxRGNrSN5YysyjAQN3L0U2OmMXTTAX7kEU76EcYDXsYDKk9aWcFZg95TidNsNJyaDAQrSYrK2wYPm8yXGwSrKjdRBGK/gBFPEDh9wTsaJ1gEM2Tofgw2QtNPEJu2bsqGEuPy8bgdjtrGS8pbl/Dazry6SNiNpCf1sy6UxivvyyhalViQB9hlsBP1wBBLl1L2MoCfoKcs51oiKz/SSVEVckY3D0+wL3bt3Dnzm05u2AqyQYyuACxsTjtbKtj6spytD7YAZEyutYw6+wwFebrDX70+Vf4w8++xNPXZ6LNFUMC3UQZXRSjiCKUrD21crR2h5c33VmEBPhhUWK8zdBbbZA8+wbhZo29XoQ7Rwf49rc/kfCbWiI3O5qB1zQDM9TNMjE1cyzYgOD4+EjK1fjBDHaaJlhvlsjyTBJPF+kW556HZb+PNYEuItBp6RqTWdqZ7C1A12VzVjN6E4d6K9DdpL1dYWGOPd1I0MxmoRlJd9xAay25Apk7Y51za7P3J3RRlwq50IVAkKXVZl5Q47BfqpwjSR5hTipHaNJGZRdKNsp6WZFgM9Ldo12M0ynd/iYJKAmL1PagQKjJxvZAJ710HiqU+XpkqhiNec0EYUs4uCR52yOca4lvoDp9GWi1jkZbLpKyJp5SgUJGR1BXtc/95xMYkwzVfI3t5RLVcoUgz4RIUPOmo8H7N37jN+pBlWPmA7fiCEdMBlyc4fLVC1ycvEaerqVAnRYBfhKBWbrD+lDWWBYEOukR5loNWStkK3bmhfVCX4Fu3MNkNpaOCNLxlW24pV11D/3hEMPJWBIFaZZjuUlwNl/g9eUlLrlIOBCDEYreCHk0RO7HyMjqPAU6hr+iE8phL+2hGzoR28enf9fiY6npK2v0gxBDlor5PrasgeUn2aGRhVaQ9szNTbGzwIC6XLKCt16gWi0QsAyKYRqbabI2kGPCDi+iW+pcKXI21/QwGY/wrY8+xEcfPMbd27cxGY9VyxSztXrSnI2GYS7BUWow2RHYCpulwbLbicWfxQ9XAQqs0hQ//vqZAN3nT7+RBIQA3WCMbb+PnEcRRjHKULXSVsw23fNKZEUP3bAoMMty7HGze/Ea3nKJkV/j+GAf3/72z+Du3dviCWTXCKl64PGCNFXzkBsaqOm9jGMcHx9jwufNJhKXl7i4OMdicSmsD8wKRxFWvRir0QDr4RCLkHKGAZ2VfzUbWnPnpuuY5cOFhxL6dBMRHcvMzUDXaQTRgZ+bws0doLsSu1ogoRUIxuaU2V31J9oFdn6fDgPRTaXGu0bE6IiF8HWFWOxbTLZpTM6X92mNY06QyR3XONcSTWLdEtO+qzRXmWan8UGTnnbzzuaSAZ1UT3aqK1xn427oS4DLAjJtjeZYBslrDgnEYsXSMFpbu6kuHtIRwOfK1mL8ZKLNko7uhBr+nCsh0xDexsvaxxNIvfVWgI46XZhm4vPth8DB3lRB/a/++q/X/SrH1Ktx6PuY5Bmy81Nszk+QLOdiAKZGJL2gAAGBRICO7mXt5UVTH03BUkAuT16BhSDHhzLoKZsbz4aY7lODGkkFAk9xYi8sAh07FrAJH9Ger79ka57Lc7w+P8fpaoXLvEBCe0R/hG00RBr0kYqnqoeaQCc977S1u0tMNHykszNr2Kq7nKa4PYx4Sn1vINedkF2wvpedckUgdZ2OLYiluZGCfJ6jX6QIl3NgcYF6NYfPxEzGDiBKvcWSwjpYYXF6NcSjQX+Au3fv4C/87Hfx5OFDSUAQ+GkPYXcQLXNTtzcbdkoXYgKdnYUgLayk6JkZTRWNtesIb0HtPfw2G1V+9eIVfvTF1/iTr54ijfrIB0PkgxG2vZ4CXRijpC+vOUWsDWV0ErcWDbLYSVniFoCHvQH8+RL52RnK1RKzyQjf+tanuH3ntmSQOS9Wy6VUPbDgn5YXghoZ6ng8xq1bt6TTCgHw1atXePHiG6xXa9FqeuMxyuEAy16MeS/CZS/CnAkpJiEkA2fNsFqF3CC+rW5Q9nZdA3O+N/cvOlU7zHUnFm41qAaDbmR5O2TM9psdbmTv4Y6h7FZNdK6xE3o3njiGdkwAVkCPPdwAYSoDqTYhS1MDMpGszGlop/SjYEF/qpjvK21vxe9xQ3MBtANcd/Vdc7iAs3nttIm8yT8u/eoQu3PrvGOeoMbglH5LrYemO4MEgVYq7TytZaBklT78UuWI3Ae2BnbK6vicrUuwxOh65jS/Nh1dBOhYElYxg4XiYont+RJj+OhVBXp+jaMDJlczeH/1Bz+o+2WGSV1hj7oRu79eniJbXKJMN4hC9XjR7EnvWLLdIqELn/4t9oBjbSK3C8bSYvjT3Yo7To9G2CjEdNjHZDrCaG9iQDeWThsEumGvZ51VtT0T5zBfl8fjLRYXOGP2dz7H6TrBZV5iFcRYhwMkYR+JF2oY60sOWMtrXLmKEdvuQhXC2wCdsqG49jHq9THuD4WF0ZqR5uxkWwiFZoig7afUlMyMT1hUiLdbYXPB4lKADus5PFYM5IW2uOn1xdvGagXtMEIA4uUF2N/fxycffYx/+bvfwT2yudHImhtqiMrsdZGzUH+LNNnIiVrsHqPZYHXnMItNSj4Y9KWtkSSzOYnEfc8wtxat6/npKX789Bv8+MunWPuhsLpsMEAa95BTDuDB0TQNKz1oxHud27s93cKywoFX4UEU4ePZHnrrFMnr19icnWEyGuKjjz+Ug2bI0gn2vPb1aonlaiGgx8XDTY1At7e3h+lsKlUdr1+/wtdff41Nkso5GPF4gmo0wiIOcBb5OA99XHg0kWvNrmyqAnbtqSS6DjuAZfYOtw675hCXDTV0/AmA7oqp9wZ8a75l19JekTHtDnY2TQjsl1yyhD+id6dMSLL2foAxP4MQo8hHXzY6FfSl6zRLPYsKWVEZyEG6Ma+zAiuSE1p4uEbE5dA2JFdwcxdgB6nLNGyTW03u11KmmnBoAbr5dQHGUjyVBOUeE1ds/ECwLjLxjQaB2op0/6TJP0YdRiiiAHnIskStwWb2nUUCAnaiV5qu7nLRjeZO10MFLBNkZ3OkZ3Mc9wboU1aqC9w5Pka6WcP7N3/t1+p+scW4KjBhpcNyjnJ+gXKzFN8cs3/DgQvr2CkjQ0p2leWyiAPG3xIz28EyJpiznIoO/+lwgP3pGDNmE/emGDJmZsv2qCdZRPby13MZdLhEV6joDdsiTVfC7C4WC5wsVnjJio1tgUsvxDrsIw162HoxchpJyaD0VGUhlKpHOA3HMm+ydrUQWJIRrGbwfIx7BNyB6GrSVYMaHa/BletYnznpykFVkGCWJPAXcwTzS/hkc8lSPIXUy3h/s719YXF0/EvxuhT9M9yIcOfOHfzsd38W3/74Ixzt7QvYa9t4hro5sm2KZL3ClhUYaSK6FaUBsiKecZoVbDIQYjab4uBgH9PZRBoSsHuvONuZ+WZXBw94dTHHly9e4bOnL7BixUncw7Y/wJblYIEld1x1hDvlzIV+rruyzWRWwtwKfHww7AvQ9TdbbE9OkVxcYDIc4MHDB5ju78m5q9J+i620CgJ2gmSz0fA7CLXnXhwJs2fC5+LiAl99/VSK+5mI8voDVOMxLkMPp4GHs9DDpXgraT/hQnGLxCWJriOOY3MusWBn2TXZPxNYWmmzyeSZiNvQHMf3lN02DZudrNGtMOhcxk6zzmbT0DC04ZBNwkSv1mVWJXllvQzFn+l52Ov1sM/qGXYEduWYTKYR9KhB0ZFQ1gp0YL14LXXr52u2XUuwyHJsWI1CEJFuNirvtM0PTMpxByc1h1Tp1crdO63A2Fx7NopmhakhxkWBgefJZ59hK8lQskG95YHkhRAntlYT0z1tLsEA0WgEb9hH1YuQBT62tYdtBWGh3NhYuUMLlLJFZ/nSyI0JLNbZk9FlJxdIzy5xf7yHAUG1yHD/zm2slgt4/9av/mo9KFKMigxj2iQIdIu5VEAw9GSRNsNLPhMuuGSbY0vmQ40uy0RMlAdEKspGfQxBBwM5AZ2/S4F9bzrGdDrBaDqW8yekg6h0HvW1xs0GV3pcOddRzextIlogBe3z5QovLi/wxeUlXm0LzD1mYfvIvAG2iJDVpOr0++jJZeKVcw5vq0l0TgRqCAp0TEQEGPIg5DCSAn2CJXVHMihpaik0W0u9pAcbdRLe93oNXF7Cm8/hr5dSIcAH2YtCAfXDwyN5KGx7JCfEr9fIWdYThLh99z6+973v4eOHj7A/mWHA8bDKBDI57kBkQGmylm6sItCXJZbrtWQxOSZsjEmgOzo6xP7+HvqDWJ5RnqXCpBL2vgsCnCcJXpzP8ezkDBvaduI+sl4fWUhfWoAiiKQjiJSB7XTltQqJTugaVyXuxSE+GQ3w4WyGAW0m84XU9FLjPDg8lF547JoiraIkoaJ1yWSnUo2iyrxuCH220IYkKV68fCmMTho6hCHSQR8nqHCCGmeBh7kDOia+BFy05G/XotHyp6ak3UCaT7JZsJ32+M6LIT9mOp5aigyQhP2ouO8y+C6sFOnD+iRehVrzJ3c72TdgJm9lbgCJhegeEE+mfhLYWHU0CgOMI+rHoRx1wKTPkMzdOmpzDdF/OZnO5MQwOc7FGrHywO5VmuF8tcGr1QYnbGGe5VhVJZIO2JlgaBqiHXLlAM0qjbhWRCs0O1Zz7WbGY1smroteUWGYZxj7PkZsVEEJhXOXbH6bSvsm2qnSPMVmm8h68MMBBrMp4slYwK4IA0k6bei2IOARtL0AWzoyjKWLD9BK/ui0YHu4erlGdnKO7dklnuwdYkgpJ0skdGVU4f3bv/ar9ajYYpQnGGSJlPVs53PJHHLxM8yQzJ816mOowfCOuhN3AzWrFqIZTaZTHB0cYjKZYDjoS8seOS7OHRtnYWrTxtm6gLpdpW0bQ7hjCJZJiVSZl9ikW5ytFvjRy+f47OICL9MMid+DF+0h9XpI6gBbnx06XLmYvIKEigRSNS6qSFZ6FejZ4hQeMOvLrK31n5MQWI4YsJ55BFwpgqZZGujlGeI0RbhZAfOFLHR2KfHSTGo+6YPj4O7N9OT5JFlLSyKW0i3JzmoP+0fH+PTTb+HTxx/gYLKHAcdFCv0JVJmAGxndZr3SzCUBb5uIHUe1Ez3vk8X9nOjD4UA8itsswXIxx9nFGU5oC/J8KaVb5JVkMevRBOVwLMZh1rtyAuU04UqFikntKty4LEe7ftkstCzxsBfiW5MRPtybYVwB8TZDsM2E1XNDjHs9hPyUk+PcEY1qR5KNRHryKaiwGwyfPZugrlcr7VhBLS4McFKVeLrd4kVe4NwDlgxd2WrKhTSKFo1ZuA1RW+jbrUNVuOoQNfmjnlGseq1aGtRbaedcCSBRKBelTMKnNnwlEVCXvqumMNZnwbC8o50Kp4lXzUbyCmmjUC+ZLlpuInFRyhgzRN2PAxyN+jicDDEbDbA3CBGWBI0Ftqslahpi4z729w6xf3iMOlRbCeM9+uOon7NhxjovcbrN8HS5xPPlEids/MDehGSATsbphNNikJeqI1/BRGrQlcxI1xDa+LhymHSQvZFJBybmKozzEpMiw4QgzUYVrIyiVYvRj5RM6ppbrqndLiQbH3gh+mxWMR0hGg0AazxBmWXp+RKFrINYG69S0xON3Lco0hKNXKOLBfKTc+SXCzzZO8CEeJWsRd/kmvL+ne//aj0qtxhmCeJ0hXq5xPriAnWeS8KAhe3aWlofJjUoaUYprWb0QBUujOFoiKPjIxwfHmLEdkJygI2eD8AJT58a2ZsehWgtm61N8vXAQwXNmi2YJA7V3u/L7Qafnb7EH718gS/OLnCZAfH4FrJojI2Ui3kCdBld9hLmVFJJEPFEJD60QsvT2EmlYhocpRTvy7kNDHUlcammYSnukF3DrqPKMaAozBPoNxv4nGzzBfL5EuVmw8ZwYjs5mE5w6+hQspDEjpShJu0mVSndmwk+e4dH+PjjT/HRgyeYjSdyDS7ZI+UsSWIgt8J8PpfP9WaF2d7MCp+1PIadTBj+EejYonxOTfP0tXQvWW0ToNfDqvZwkZU4T7aohiOUgzHyeCBdTAqfGqfr7dammHdaEykBk49eXeFO6OPj8RCfHB7hgD30ilKyXNJ/z/n8mD2W5gOaXKHuyNOfslRZnXaoaEvWRLMhk6GhetBH0e/heZ7hi/Uaz7dbnHGye550tGHmUKwlTEoYaFgR0rVppBGjC2IV6Doqnv68O+jYQE/9dm2TdpUDlc0524YbD9XQ2nBUB8q1YtC55MI7ezO7RtXK3L+JcF9VGFYVpp6Hw34fR4MeDgYxZv1IyuiGYQ2/2KLYLJGulvBLdrPmmQ4jDCczRMO+mG254QgtoWZXAWkFzKsaL9YbPF0u8JQyUF5hzcatBDHF+dZYLfevFUdiKKY3LmAWVRN3fH0CHMkCQVyODCgLjPIK06LErCpw0ON196XskR17PB5mLp14mLzMcH55Jpn2zXqtHkBaqgY9hMM+Ah6EHvWRhDGWBDs2/w1CrKQ0lOuUQEe3hBnA6VLgiibQnZ4LszviuLAUk0c30K7G0wr/vR/8mgDdINsgXC+lG+7y/Ex8UJPRWB3sbhLwYbPqwRlpxaRbIer3RFxmJpGF6XKqEG/QWiirmK+tkGk6bg7RsZbNzXzdmarkY9rnTGpZywrbMsOzxRn+8NlT/PDZC7xaphju3UMx2MM66IkFJQ/Yy447f4WsLCWUJsiyIXG51dOTNHTVFtLufAYNqTQU0o4J1hJbym5yhHWOIWt8tylChq2LBYrLBbLlEvlmI6/N9kyz0Qh3j49w/84dKWbn0Ybaax8CPmRPe4fH+OijT/Do3gNMhmO5BmZcuUQIADwhbLNeSkhH/UqsF8sFbt06FqAjWLAPHfvt85wIAh2Pg3j96ht88+I5LpaX8Nh/fzzGsgJOkgynbGFDw3BviJz1rrSVUNuUQ8oNNIyt3NSDjd+jteHABx4N+vj06Bi3B0OM+fyp1Wa5tI8X9swNTjo7cxVRp2Nz0EQSD7Te8PoZyrqifn5l9EDLDcOYajzC02yLz1ZLPE1TnEsnG20cKk11RfI24Ol4JK9vmGbjkJDUakM7ElzDw4zFuJBVi+8bTLL67KZGrsMKNcZrAdSywZbxtd4jBpwKx1L2yXXUNIKlR67CwIFcHOPOeIzjYQ9TtuaS1vz8mUyArsoSZJu1bN4BU2OMWKIe+pORMGQ5sUs6fmsvSPrxNl6I05xrZ4kvz8/xbJNhWbEBK8NC6ddtXWXavo8KdHqrjH4E/ITt8tq52YhlW5rtjooSo6zErKxw6Hu4zfrSyQRTWsZIeCT0Ve2YkQnP9T2/OBN5Juc8YEKF7cv6MQLKZPFIJJZ1EGEJD5e+L0CXUktmp5MSYgtz5XTUMQl0xek5/E2C/jZHn2Z+y0jTteD9+7/+fQG6frqGv54jWy4wP2uBjqKx6G/me5Fe9tIIUFu4UA8bTifii7p/765MVj2nQXcD3VQtvncLwY4YFNNrV2VpxFkrFPG015yWS6pz/jRd4g+ffo3/94uv8fXrC4yPHqIaH2ITDwX9c4au0rxTs47UgTgp2GI5T7lUlO5Kv2O2VJKwXD9UQNeMk7izZcdnFqmQek7G/b00QcA+c8LmFkhXK2RcxNuMB5lKYuP+nVv46NFj9KNQHqQ7dX69TaW8jaHrBx98jHu3aa4dar9867fPZALLppJko2dgLuYCdDwijicmEXBY9UDp4PDgSDYYdvHl1Pvyy8/w+Zef4WJxiRGTBfv7WNYeTpItztjFxAr6BejC2Dr1aqt1udsr9a5dwOMYMZs2rivcikJ8fHiE++Mp9ik6bzMRnen1Ejc8NzQ5g1a7tDC5wsSVnHIlZ9zSPMyW7ZmAH7/P8J2dJsYH+8BsiqdFpkBHRsdnyWdrlgPu6iJOC8u6km29gnay2RpLk+SUC9c6cOV6t6lGp4vSyKAln53i56Cry8/cWb7WsMJmk7YNU2BguEcIpKGWgrpGy6oDMpxjeDcGsB+FuD3o6/kttGTxDBLxpDGkYa15iipPpKyQRxaGdB3IAVVAb6RlddwwHNDR7sUGpdswwqIGXrD++fQMX843uCy1FRqjH65hPfHc1mPnmgXozNJhx1JLwltsLWyrX1cYM2xNC+zXwJ3BAA9vHeF4tiebPq1lVGW4eRQFZZmNbMYnpzwx7lJ0aCbX6Ici2FHb9eiVjYdIeI6J7+MCHpZBiITHCfBSC4ilRBs1lCIpVfM58pMzhCy5XK0l68rsNM33Ipf8Bz/4fj0sM/TTFbC6RLZa4OL8TDQVAQnXiJKeLTufUtzSFqawNnV2sI/bd+/g3p07ErLqua46buKiNkeTE24FJF3RfQN0LTCqKszZoaUjBCmWvRRlhmWZ4kfPn+H/+exL/PjZSwwPH6Ke3cJmMBaKzq65pOPMO5LR9WJOiEDSNwQdOYyaE446Hb099nAZikvbdTkMWMvZ5KPKENYF+nUhZtmYYetyhWqxFJE1Xa/F1c/wtEwSDMIQD+/dxXc++RSTwUC6urgzQlfsVhyEEro++eBDqYYY9AaWkNH75+EpZICk+HxAPLyHYHd2diqZSiZLWF1B2eDWrTtSTkV9jgdE//CHf4A/+OHvS9eZKY+ROzzG2g9wWZRYlEDWG4q9JI974p/TluQuJHNI18nEuQ3AxkjM3zQMex4eTmd4PJ3hVhSJt65XVoil4FrbXEupWkgTN7PzibA4Yc9sxZWmWPKc1vVauiMT6Ninj007Rwd78PameFrm+DzZ4HmWCaPjoizN+U9FjZlD14xgtyX47vW3QGeufqsWkD3MsqHNhmwMRoGuPXqnNbJonLfL9vS3pQLBzSXxkKqjnyCnZy5o1pB6l/JAUYOlxRkbZUx9H8fsYDMc4vZ4iDEbtfpALG3AeBYCT7tbIUuXcsDSZDRBL+pLIEI9jtUFLK+j5sz31BKIQKwbTO4kQYSTJMUXZ2f48dkSF7m2QiOjEyOx7AbmnBB/qfVLMJNx22ZOmuNZ26kCQZ5jWtYYpxmO/AAfHB7igwcPcMTT6AR4tXyR7IuVSzxb5Pk3z/DixQuc0a+7XiKnW4H3SMsMgTpmYcBQHAIs+zyvgXkDdGryl089eEbsK/nZObLXr0VGoYY+DjyxtbGOXCw0/+H3f6Ueso8agW45R7JZ4vT0RBo48mPY68sEFXeynDepTSkJeiyXGs2mePDkER4+eigZQOnKa6Uv4glr+tmTEVgNnNPmbvI6idaubWhqnr9AsdYKeqsyQ1JneH5xjh+/eIU/fvYKqTdAwtB1MMEl+6sR6GziMTUt1hVeOzsi8NQpCc+khaDZUVpjqWTyBG/cYR4UZbdSuE8q3Kd3brUCFks5LyFfb5BmTDTQW5hJd9Oe5+Pu4RE++eAJHt+7K43/2DKdQEitIOwPcHB0jAcPHmG2tydHvOmRkLrDy0lL0m5bx460m+xuzQlBmwlPFfNYaTLEbMpsK0V/QlCBr7/+Al989QVOz8/g8Ui70QQXZYXTbY4VfKQxtY+eJCIKNlBwp4O1Ripjdc1SbnmPMRB3utl+GOFOFMvnrTDCNAwwpI4nbas47mR12kiRYSoBm4BEdis2nlS/p5lYnmDWl7rfaDJCNhrgyyzFV3mGl1Up1hJaDsQ/J2eHOEZndcvN+ajGzLseL8forCWaBAdqO9vpyCEbs4W4BDpJMEhVQIeVucSDZWedbleKZsUQTxvIinee/0ktNuup9ZrJ6Ah0/GBXFz1NrcLIB/YCD7d6PdweDXBr2Mc0jqQNGtmcVBTUOapyi6pI5chEbuBx1EfA2m/JRFsFDjVT19pJTtijhShE2etjVdd4vd7gs/MVXm1yXNIPW9fY8rq4JkRjMt5mQOdiLnNjme6ox17Sv8Zk1Djd4rD28XA0waf37pk3dCj2MY1U9HQdzmvaxl6+eolnz5/h5ctvsFyeIyszibLkqEWWhoZa6rmNe0jCUELYRRRixbpskiRJimiHYh7QVS2XyNj78fRcyjKPBwPcYjH/3kSqb7jpen/j+/91PWAmMVmhXi2wXi/w8vVr0YaYJRtZl11hc1KkH2nXXcth3b5/Hx9++rF4qGh3YMsh6VLADiDMyErfdzaZVOMjs6judKCuVqfYqLqYAzrqaO59+XtgL/k6xzl3+os5fvziBC+XOc6DAZb9MRbcvWTH7pSRuJo+SZm5NtnqsBP7iTDPdpeW5AcVIKvZCooUPTJehmYbeueYhJijWCxRpAmSIsOGn6wo2aTS2eVwOsWT+/fxrQ8/wB6PHeSua5pUfzTG/uERbt+5ixEz2my7JKG8hUN2pgAniNOwSPlpG6HORWAI/BDDIbsNa1t1JjLIgE9OX+LVq5c4X8w1IdMb4GWyxYtNikUFaXXE6hK2Ui+smN7xFhkJF7q8yf1vB2fzhK9RDRzWwP0oxsPhEIfs6IoKfS5eMjsepMwDgNh+3qxIvHbOBzJWJrXkz2QjZIpxLOZnf9jHMg7xWbLCs6rCqe9hyXZSop0a0LFsyIFLM2+upRma56pZROVociLaDtCpzUgraFX3YcMGLSDXg2H4TKV9t9SZMsrS5pXSzN+YJaMIgljBzL9IAMLnBPDY5p9rnUCnR3OQ+VbSXn8YANMAUmt+ux/jznCAw0EfY4ZxnKWFZivF4qQnHiMd8gAAIABJREFUx0uEwMPd2Qkm5KZFWYYSAZNeNF3zUVpdKr1q7Pjij0ZS7rfIS3z9/zH2nj+SpdmZ3xPmhveR3pTtMm2me7rp7e4KuxApgcJKgrAQwBU/aD9QgggZ7ApaSRS4C4ogxD9MEqCVSAxnpn1VZaXP8BHXxo0I4XfeG1k1w9FCPcip6jKdETfuPe85z3nMLNL5NNQgjLWA1A5J3wT5dCKY5GZctXtKidtBZ1afTp3AgcaWOIrVCCKdlmt62t/VBycn6ve6JgN0sNC2f7Unzhgad3d3evv2TOcXZxpPbpTQ0aGPyHJmCkWcsCuKcK5B+leualGpaFHyLF7BPiM65dXG8muC6xuthiObtlrFoh7s9HW001O/2zIoDQ/H3D//q7/YVDDTJGNgMdN0PtXF1ZXuhkOjOYAh0cHZxnQbB2g+9wVVazU9fvZMT54908Hhgd2oBqqb39rajWD2kCYGRCK+ZSS2NTtuHuS3blO+t0961kOY9zwgaBbQazeZuZMs5aepfUhng4m+vpnoKs1pXKrJZySzU9U5PxiaaA1cNnLcE7rdQ/GO1Lk9t1xUG3ZUzil5bc4k5WWsSpLY7K8JlBKSvRbWYYUEU69S+RB9w8hMNlvVmo52d/Thkyc6YAtdKruoQ/DMRlPtbk/dXt+uX96smzJ6g9k3OQyUa+02vu7XOCwY+SgWLg+zmgV9u8xLpg6UJGxeZ4FvCfeMK2dzX6+nCw2Tlfyip6DgMiNYQvz8ltCmnb/bzN2DC24D6VybcTHpJKkelMt6wqa5UjEME+NRV+hcboi5kixTo464aEen22UDfp86lm30TQJYKWmUW+vrxUzX+ZzGnqeAA2xb6ACitxSHbcHa3jO/wIZp26lRtFyhc8sX67yyh5BDjcKz3aCCO2GHT3FDvlTJFSwyIIdOmcMeazEwJzb7qDWMl7bWMg90srGFmNm9m6wOOKTotviUCDf5ydNKtfxGzUJOPS+vfjGngyqja1W9Ulkl/pClqxE2RYATNYhFnssaxvWFQ5KOjskKjTj3I4sss3HKskRQMKXrnErNlgrm0lzQTbzR2Xih67lTGwVQeswPUGaTtr0J7HpYZ+eWQNZQA01YtvNKJayQwkjdcKkPOn09PzjU6cG+dVGEZJs1elYezWTV7mdHEH97fqa3b1/pdnBpBGLCvSmKuPzkC5DZS4oYV4FXGg1FjYb8StmWUlZoVxsrdNBxJq/OzAS2l8urX6vpydGhDnf76qKrr1XtwM39j//b/7opLSMVw0Brf67haKSzywvd3t0pjCJX6CpOk1qhmyuV7SSm+B0eHenlxx/r+NSNYa5wuSdlO6Jw8ZnLl1FklBUwLZMoZRjf1nbIdJzZly0p7Dk0JlzGyqaKO/txPpD5aqMbP9LfnF3rdbTSgAtTrt5vEU3YfN+lbM3/stHmPZKBk/Rl9tL2IRJws1R+ze52ZUL9chyrFMYSxMcxhOq51mwxKXLrVMF6JZ9uE1B+I0sh6jWbenJyrCfHx9rrdI0UzFuqNRpG8Ky3WipXq/fb6fv6ss2hsELkztAtacE6oSx300ZyOyzIQuXnG6OghJGvENLxBkpGUd+Op/r6bqQrP9K84CkkHAdKiY0o7zhn76ga99Pqz4ytDpSma3HpW9WN1IkTPapU9KzT1j73CBBItu1ixKWAc1PeB65kqVYm7Laci6zYMd4mS5VJ+ioVdLda6qv5TAOvoHkZnKZsHZ1rtp2/mR1UPydi+PnwmuyZcB1A1odYR2deb9lBl1luISKEpsAGFPlSPl46bWkub/IrzGZFdi6bfA4utvpbDalpSlfm3BEXEbazFIOMXdTa5HUe55wdvJY6l1F1GoWNusWcdry8dr28Fbq9asW6Ep4Vlym8Vqns8E77rLHUotBgI27TU8EwOlvfwRFNXVMBXAB9Yw6RdrlWjfut0ZRKVfm5is7Gvi5mvoYYaORyCng/TEN872wL71y8XbGzji47HCw3JMHQIlLNj7S3kj4+ONIHh4fq2X1dMc/BIia6mQ26yzVxYQhgs1eXFzp7+70ub95YuA34HZ+Tx8GAfViuqFAFhXzurbbSbkdhvWZORuYqRKFLV4abD776Tq1lqoedjg46HT0+OtRer2P4nCmGuE7/81/+600J08jQNzLi3WCgN+cX1tGBDwF2t5otI/9S1jmNu+2OTk9P9fzFcx0cHVuX4pKpnNbSihwfFOJ48BnAaDAagOnAf8eSd4ipvRBeEOMYHDyLFcwDsiaGf2EgkOLzlkSk/qlQBVCvGqD649uhXkepBnnPwMut88HPZH4aD/Bdq7JlOm0J4A73cSOLS/JKDPzF0ACCsAfhcRFoM19oQ5Fb+Eox10yzbm6dWjC07eQA1jFHKJfVrlb08vEjffDgofb7fTei0fk0mmo0m0auRR+8zQJwPYfb/BmvL8vedPQcFxG4pWWA7VUqjK9OKwwcE4ZztxjhMygWFRRK+mow0d9e3epsujA+EpurGMt665S3hX9b035hO3e/sLFRzUJpEE1v1I5j6+g+aLVEwFINvznkaRwUmSOsQRi2QOGh3WaJMNJsv5crsfw/esfJKtVF4Ot8mWhaKcsvl10XamJ++GHvCt39KfBv6ehsr7UtdNnixRA4Gz8Z8ZzlVsk0mmsLMqqAcyWJKspZ9oDZcqMiCUOL00P9YkRni+XM6C75tZaFjZbFnJJSzgxNYxQeeZLtsIB3xglmZ66cYUmtwkY9cja8nA4rnrl8s+ghfAgaDv9wiJWr5IRkGQlZDorFR5qpA8+dBYDe+xOuU1RLsRkqjMcT+X6oEpzYRkvVRkvrWkejeKXLRaCLua+7dCWfzbaN4RyC7glxW+OtW8i70bXC4mm5Uok8lNlCT+otPen1tYsPIfKvet10zBQ8+KNQo5zIwIXdoHeez6e6vrnQ2/PvFaexVva84cziQIRojToip5Dhv9NR2usqbjas+4RsbSlicaLcdK7pd6+0X/T04dGRTnZ3dNjvq9OsZzp6lxaX+1/+4s823jIyP7VoOtbd3UA3d0NN2SqmqbWgrLLNwjvbpj18+EDPn7/Qs+fP1Wp3nRifm9XwmNhGVcYseGAw3gHSIc6uoFfgCpKF5L7f1fHmUVSgxKB75CrDuZmgEEAGlcTIBoyyUao3tK41NFnn9NPRXG/iVEPW6B6evZlU5z3ZjnuSfrbQbWOhtpmxgJs4BsM+L6xi4yzl1g6bKwShNrOFVmxb577W2Q2PpVPAF46+Wfo6xYNNGTbitUJBHz5+bHZMbGJdNizpYnXr7Pi5jZ3vGW7bSzUaBiC9wzn5uZ3Sdm1dwDPFrVJxcjoOCSIF4ziwpLIlHXO5orhc01ejqX50faez2ULTXMFkYNinmwVQBrj/YoPJe3bQ/SjjGPFudIU83IoinZRKetpq6bjZMNsqgnIIT0KMzoi1zYVgbHXWQO8SuRyrwfEqqdT+hsVJpKswMJLwolJ1hS4PNkN0Y9bVvQsw+Jn28xd2dLZkcMaVbnngHiQzBLBUMwK5HX0ImgeYT5mlUUT+h+4LXQsvRLIywsCcYeio4PLdE5jhZoIbFinYOSXlkqJSycB0xJSMYs5lh6B1CZ+ellbq5FJ1tdJhpaQeki6w6Cg03igNwNav0ci5HvxEMF0ORxe6jqrHXKsNvuCKcs8kBvqTmTsajTWeTKwgVmsNNZodea2uwrynQbLUxSLURRRrutpY94QVFml820nKFbqMEpPRTPAkrKVrFWe+Njd3etRsGfevVSmbUSwYdKfXtUIXLRPNF3OjEllwNn6ElYrxS+8GN3pz/kpRElgnCoQA/sszGa1z8lfIwKRCr6d1v6ek1VLAQQsuwvPGVHUzUPD6TKf1un745IkeHu4bRg7jwUFumPRulPuzP//TTSEJLU1+MRpqcDPQIoicvRDcte1JbEn2ZXW6Hb18+VIvXr7Ug4cPbftHGDUPJxXbROjEAvq+5U6MRyPNplMT1saBr3KJlHrPNrk8pIzF/Ig+liLHF/9OZ+gvproZjzX1F6ar5aYkwsxrtrSGTpIv6qtZoLcw/xkfbJPooFJzMbmHQn+2U9lugVxRcSeXJRKZNXqswjKyr/w6sa1S3g/Nnnk5X2iFpxqnE8U8WSpkK5quzAoHnITxHd++MmHOXlHPHz7QiydP9Oj02AqSee/h3FKvO2K1xf+5jnJroMlBwJgKRmejfxTZjWHuLPccRmdc6jhrYHaelimmC6G5ppRqdS3rLX079fWTwUjnfmSFzrcQazfWcx3unSl+QTP385CXjQwGL+RVXq3UjGMdlzw9bjZ1RKEzITUHEmXJwdfW4Zvsy0XabZcTFGw+KRcejnFqQTOCcZLEJEtT5GuYbnoVp9ElmzbL+XVww30//m8tdu5tOQa/06u6QodOFqyJDq6Mr2Aaq0g3ulyqRGxAGKlCJ0eHorx26Spw7vEXjpZE4lqmvqHY2YPH9yDDoJgzdUdSqSoolU3KFLM0KBAo7lk30sxv1Fgt1UgC1ZNA+yVPnULe1BH5ZeK82ool45WB4/LqceJmIrDtpHXkjoQPXl7EYYhO0/KRcBZCI+6ewZubW7telXJV9UZblVZbqta1yIPXpXq9CDXCGSjroJYWEuWunNOxb60yXdxlI1mpsdqoMJkreXuh43pd7ZKneqWkZquhw6Njdfo9K8pBHN37EfKZG+ZI4l9MBvFI51dvFcaB0pSohrUl6lHowpWs0AU4gPd7Un9HabutwByxbQmgNU3Q2yst317oSaejX3r+XA+P9tWs1cyRqOK5Bs3gn3/15//ThmzOeDrW5O5Wo9uRPfx287HaJV0HfA0Lpyo+aof66JNP9OzFc+2Tou6hnHA0AiO6Bo7oigfZYDDQEGLgZGKFDs4MvmWMpywunFaTn1dNamYaWUT/nmcP+Hg00GvwwsnYRmBCnSl0pWZb60ZbQamqb6JEF2g5kQdlLbfbQGzVituB8L3nIfdO9+juT7ZqFLpUZW74ZaBCEpi1jAfJ2I+0mvuKZws71SlyaeKkJVGSKk5Xlk+b0Ml4BMCQ4ZqziMMPHpzoxeNHevTgVPU6Uq2S3axVs6lygK25bW2dObekWqOSLI1YGzLuR5Gdllwzl+uKLY8rInRF5TLkUThrgRW6MrrWZkff+5G+mSx0lSw1K3gKsGqya+PIJXaV/j+2rDZUvrfMtL9TgNeVuy90RyVPD5t17fM5AuqvEpcWZ0UxQ9LonDL5H92+P1/YBpnX7roWHtKSjSqzdKPZam0EVzSOfpGAJPAa57qxzfndLhLer3K/uKNzx51J0bLDz1hu9pnL3keFAocVPgUuieVFuEbH5r5RLxTV8jwd7e1bxxEGC0VJZMqAkKxfNsfmeptRUqzY5bWulM37L6xUNc0XFOCQDMiedw9eKyfVk0iVYCZvPtVOMacOHR3GEYDyOfA4d13ooMEWKWbQidw2M0vCY7xEtcLzREQm2A4hQ1CxolDT2VSXlxdKYnwlcYxpmYqi3G7b6xuu83o1j3QXp7aZt+7TRm332dthmNmj27JgtVYrWam5XMub+trc3lmoVr1cULXq2ci6d3CoJlrvQkFBFBp0EQWhgoVvDZCZ0rLtDUPdjW4NV05XsV1fTDZsdLVCt9EiK3T5/q5W7Y5Cj4nESTNXeB2+eitd3+qDXlefP/tAJ/u7TmPvlVUuVmynYNfrz//8X25S/sJwoNHNtSaDsbx8Sc1mW61Ox7A2RkdeLK0oxOAPnj3Tw0ePnPdYsWyFzpFbGVd902riGDAaDa3IkcZOAYzChfrdtgnRufGZ16FYQGGh4FHo6vWGbXh5YK8uz/WTb7/R2fWV2RPVK1VjfnvNtgrdHa27fb1arnW12mgCl2grYXpPb3jf1d0/zI6oee/IlUldwGnKfFHoEl+F2LfxNe/H5l6aLgJFi8CMMK3QoU5IVlbkcGGguCSAqtwYeani5dXwPD17eKoXTx/rycMHajTrphiwgJhKVdWMQ2dn53sdnY18dMdxZIoIbg6kc7ii4OPHBxfHS0e4Bc8heSzHa0iMc8dnVWl2FNeaehMurdgNuXGMR1eyjs66nI3ZG76zs7qH6rJh9u9sMZ2hJ0BFOV2qnS51WCrppF5TFzsvCK4YITrbRAPQHYheMDNOnhcfQ9UR74mttXMz4V6o1OpaI08rlhWpYE4b801e803BfvTZBdC1Gxmcxci9kfrPdHT3gN/9r7rOr2BeYu4ApO2C3+ala5WXqSp08IGvfBwqF0XmRIMVF0WuXS6r32joFDJ82TMWQRAFWoQLTQJfU2AVCrZhfWu7Nhw8q1LZ+f5Va5p5nlF7zFqMQpfLqaG1ahQ6f6b8eKj2Zm3KiE6pZHmkJEBgd1Wgo7MAKf7dM59Dridd4SZ122veFt1esezJKxfllQumXAD6gUVxfn5uvFhkYRCNS1VPdVQ2rbZmhbJeLWLdxSvN1rkMJiCEyFHEeE7ysB8ySgnE8E60UjWI1UxWOiiU9GR/V512zQ5bxmeiEXg9QAVmMbZaWx24u77R1eWVUhY92b0/DxYKYl8r4KJs6wqsQGqdj58mecW9rgr9Xa3bXQUlV+gs+Ge+0PzVmcrDiR632/rw9MS4czR85EmXCxiKVG0xkvvLf/3fb4LpWNO7Ww1vbuRPfVW8qnq9He3t7tnJkUDqBHeq1c2K5/jBqRU8ChPCYjY/jK4JqWBIl1hAUOx8d3LTphppNApsE1JG05ZlFJg3HQxqsMBK1YTq3Pjwxu5urvXd2Rtd3F5rtpi71TM5EdW61q2OVp2eXqdrXa+lGWNNZvf0/gbRjSvvd3VupNpKwh350MUWViAGp5G8OFA+9iVCb+ax1ovIYgtNr0nqGeTgJDHDUYsbRHXBCcWomRVRcLpW2dNHHzzRxy8+cIWOjATTgpLVCmvcSeXuCx1HaJaJa0L4MDTytk9+aqFgaUYcBIx5OD8QPsP15lph7xQvAzMNBUcrt/t2E58nK10sV5aRC/0mMlsmd1zzcJqxtekdM0tuU6240cjkfpl8yXGz2Eq65DNoN7t0OtWacb+wFaoW86oUcirBULDoXrdo4uDCwcZiNEdj3d7eWte/jTs0Ujkji4ewu27Gm6tiybSNSNiGy43hSQDmWAzRkdJFuc81g1+3FkvZJvneJslp+pwMKXPY5cV565wqCTwwuqpAhWCh/JKQo1hMODj6gssxsh7v7epob0+1atV2fpDEuR8H07GG86kWwAVhqBzYnvHsGF89rfD9g/9VKCiEC1aqalEoG5jO8gNbtAZFdTxWKfBFgkanXFGXxUG5pnKlpjIHG4s+uhKjYjmoY5VAvAZCWbpO34oc04KnUrXkuro00cKfmxKBa87oaNZYRam1u6NKf0dRta4389hGVw4VXEOCDc4mmWddRvZlrMQxuI4Kwg9VnC20k/f08eGJHuzuWKwgxhJmk4401GzS3HHEa6bQjocjm/CWbK9xolkuzWVn5k9s64qFE40Me2nMCHyMQ7me7ZbU62vd7hnuGaEuAQP2fS3OLtSYBYbRPeF1IIdcp/ZsMql5RZq2pnJ/9Wf/7WY6HmoESfiOF5GqVq5rp7erg70Dl1wFabJcNuvrRqut/t6uWl0HNiIR44041ruTL3FBGbtsy/IeSZTRFvkVGI+zBWfbCumxaLwg+/XMfoiuBsuhu/FAw8nIRl82XsBUdupX6wpqdX0XxbpebzQHrM57ju9zf5pnRe7nC122SXJbJVfkAKONHpGE8mLfTvUNoPCcbs6leoVJZJtWil2aWRNx6FHsEn7kWpBsReOQLlUt5vTJsyf65MUHhtHVq/UszyJvXR0BOBQVZw6TESszLTHcKYrYaHgnfza3m7vT6Vm2Bg8qrsXc5GmIKwi+dQv50UwJrnyVqtTe0V2a03W61t1GCopl0w7GFhkIJkjQCoXO2VZZQoaJwfNOMM7nToIZJyobLqghRDvCuVxGFut43O7ouNUytw24Z1boSkXDYfNWWRx9BdI3hGDIrMPBQHc3tw7/McxuY3GIGJRybcsYte7sqNnvK1evK8gXbKw6mwcmZbvHkTj/4dG9p3c1Mm+WbM+DtnXSZdoAMyWMw1xDCphC5lSLEtUWvsqzuaWZFdj8LRNbBsCd22l3dXJ4YLDDTq/nQlbgzKXkX/gaTke6mw41ns80gaUQhMoR8I3hDtcPS/lSySgRhBEtKnXNzVTBM8SxuVmpi0sQi7/hUPk4UqPo6ajdU7vJ5NNSuVI3nM4oRBkZHzOK0A/soKOBQD6HHyFwUK1GJEHVcDy6HsbCm5srnZ290Ww2s2cV0n3vYE/N/QNtmm2dLyJN0rWpZxY5DhcJnM4VO/c0YbALftgBFplMzUb/oFrXrzz/UHvoqjPpp/EE8Y7juWe5Rx4xGSKG30f2ZVOi7xvD47s332s0HWkNbMSfLXGNC84dGaspgJ1mXetOV8tW10xjoywjV1Gk8PJGnSjVcaWqEzwvvaItPZEWUoeoMy38+v7qT/9kM2ZsNSxtbGSpVr2jfndH/W5PORvWZYlNOzu7Vuga3Y5qzabKNcA+15XwnILTbQvblhjqQHYXa0bxYrZ2lme4i7pid683tervrJ0oVyw15v5Mi2CugGzZkDEtZ4UurDASlPS345HeRokmGwod56TzdtwWu4wrfA+u2u9s+UGm6VvJWy8ttpBurhSFllWaD31t6DrmsZa+sxhCBQEDnQ2Rrf/dYlS4pHNjt3f3dHTqOrckWGgxutXDw109fXCi00NnmQ7+6bIo8ipR2DmhbTmQ0SzuTRNoKJ0vHficAc/gDchZLJvDRYfAt6LQLfyJJouxEnhclZr8SlOXYao7xvpc3kZWxN140EGUZpVfNE4eYcjYb4OMuP9lwXlGkDWSLO4PvF8OqthXaR2pR47rzp72my21YeiD4Za4UYvO2t1MN12OB9I78MjIDzQbg9fOXRdv2/WcpcmBJU1xtl6lqjVq2jk4UK3f07pW01Q5vZkFZk4wTlJN07WW2YDslAmZR58pGfhy9BHD85DR2ZKoyDyjNV95qbqWan6o2nShynSmUuiriGcaMMAyUbNU0fHhkR4/fKjT42MjwULp4WngEEc1NA8XGvsTjedjXZ2TgTyxYs4NiIHoplh0NB+KeamkoN5S0GgrqZSM9Ux8QT9dqRclCm6uFc+mIiD8QXdH9WpDXglXGofR1Rt1e2BZ1vGcYXOEXtgmpiS2wHOi/Xo7XXO18TyuxEZJEmk0Hujbb7/RYHhnW/B4Gal/tK/OwZEKrY55O05Xa+ue57mCYXVwLZcUxaxpQAVRT1N1UOYMBipHkY6bXX3x7KV6wE2Qoi1e0UzQ7PtQ8DCcAHe3fXAWzcm1Y0nyFmjq6y81w6Gbbo40QJONeYqgvFDoKBaNhi0ikmbH7m0KnXEJk0Sr4UR7a+moVNUBuDdGrtBZcA2C9O15dj1yf/k//PFmQurXENuUhUFXnVZX/W7fTpW1eRnLRqa9/X21Oj1VoYCwNQRct9zRbLfFKfo++910rk4z6IZHl8Gw5aTb38qS1LYPuq3Ns4g/bno/BPwNlCaRmQ2CryAPCUsVjQt5/d/XV/pu7muwyinJl52NTzbSZDUtc4t4B+WAbzjWtyMhU+hM5gVPD6zGXygXLCyIeu0jq8n4gAju+SChx/A+U4wDsITKqVCr68XHP9APfvBD7fX7Vuhuzl+pU/W0266r06zZMsWGxqwQs2GiqBs9IONd2DY06+4I9bAMT7oppDzmHutAdWPG0w3it5VEdp3G0VxBQVp4nm43BV0GS43BOfKYkjpxt433/CdWjkrBOJoZ8bleyCyxnFtMHgwIOgvCexj34JerUA1vbQ4VJ/1d9ap1w7KIwqTQEddYJKjcinjBcm3pPHGcDhe+0Yz4b8PNZCnDn+OEJ/t1PLwxfhUdWKPdVKPfUwmcuFbXTbTUMF5qFC81XWKcWtJyk3N2XGYFlVoHSvdZQR5FF0G2bBJrRndOrGOZwkMR3JhRZGUWqDqZqTqZmysNhc70m7mNeq22njx8pEePHpn5guWmZL6FLrKS/NlYi8S3g/jt27e6u77VbDK1qSZhUWT23wV7MINcQUmrq2V3R0mtrFxxo/p6ZYVuN1krHNwa60FRrNNO33BytjlGqdHG2A6Hh0e2AOQDRF0ATy7EJn02s2S9fr+rvf1dc/N2hY5wJg6RsRW6u7sbU6gkaaT+4Z7a+/sqNNsapmvNVhvNNjlN1zlNiBvl9WbmnDyk4Jl1BPxYot/emj3XaXdHnz5+qk61aaRiujis1Ojk6ByZ1mr1qh1oLp7TFSj4oKPxSOeX5/rpt19ZPgyHo0kAjTbjmWnoAo04TUCjrmWrrbjVMcoUxk6MrgUiDaa+joslnVTqOuDwJAB9NrMmic6XQscOIPcX//yfbaaTkaYQCyHCLleu0GGs2O6qkJndsSUEn+v0dpwderVioytV2Mm+6OpcxiQPp3m6Waq4I7++X+i2siZ+3P45/oTx6rIuz8bh9VpBBGgdmt0Pq+38hhCNsgl9cbX4N1eX+no21/VSigjKyYqIdXJZjqVTSLguz0mCXJFjLIMgzNjqZF6RiouFcou58Qp5uFchzrjkkqKzddZOmAUi0sBNI1iujYBb39nV3/sH/0iff/aFDnf3TFkRjO9UUiL0skk403LLwcqqu1lfZR2sbV8L2TU0Csk7C0dTTG4KtjljbNqGayPuhl9HBi08viC/1jS30d16rbM41SBZa7HJO9Jq5iTs5OYuI7SInAz8FaMA3hNfS4pGVsjjpdbABXFk1wK7qnolp71eVU9Oj9SrN9UqVVQvlCy7122FYfFbSrldZwodPkJ0s+EisH9nq95ptZ3DcCYTAm+a23041Hw6UYz+Gvdkil1/R37eU4DFNkA1RqqVprkNB+nSMDL4miEj/jJVu1pTp9s17HEwm+rNzbVC8ghKBQvrBjei0JWmC5XHFLqFYXXw6Vj4jz7JAAAgAElEQVQmVD3P/ASfPnmq05MTtZpNZ7zg7HjcdLLhkEsUrSLrkG5v73R9canbm1trGCIgHGRihik6p5BVp6/1zr6WtbLypZxqq1SdZGmFbjmbyh+PlPqBDpsd08diYuDQ5LUFKp2cnurk5MRhXgv8CvH4S8wCC1OETrtpBH/GVzsDuS+iQJPpSK9fvzIHHKOL5VJ1dntqAA/UGprnigYJ0NUhFRxSZNh8mkmGo2pBEqbQ1cNAurlRU9LD/q4+e/JMrUrd3IFYPPC5sQ2gyFHgcNZxEEUWts4zHQYaT8a6vL7St6+/M3oJxr0NJICWAVtQmBU6NNkUuqTdVtzsmPrp/ULnzUM9qbb0qN40i6gKHxH4Od0j2DMHOg3Gn/83f7SZTWea42LLiRvGajRb2tvd18H+vqrlusNtiAQkvanbl4eHGm1mZpGO55ORPo1NkLH6M5oEa2Rn/+1G1ww+tjdOa7llS1MouTjGHLcux7V6jKzpOrEVd4UuRvDAPGuxR5uN/vrmSl/O5rqINwpybnR930v2XZbRex3d1lwAcfSKbm4p9L7lOFRhPjc7+c2CQpe4uEFE6WCOdiK5yEIKXaqiJnGqZbms3oOH+vf/4D/UJy8/1vHevlq1ssqw7dNA/vhWtxevNLi+cNs5cIyM9Ap+xRbNzDcpENmQzc0BH8/CquF8rQuO0pKQKgYxGBpP5l7MeyZ1rFHTYJ3qbRTqez+2USS2pDQ6Obe2Nz4bpGY6NnTHYI1RavP3EoDbVChLO6yWQAUoWhhZjayd1+5uTaenfT06PVKtgGdaSTWMHz3oEO7L8CFeE+Mu0ZC5gtrNhuIgsu6e7bktsgxk52KgeFiZgeliMtZocKvr6ysrFNVOW+3DQ+VbHW3AHuFt1hry6h0bXyFsz4KFJuOJJnd3WkeROrWaDvb37DVcDm71o1ffaVjMK/DySjhMRDrVRsXJXN5wqioLOApdunK0oEpFT56QufvEOijwRSM320HpDiO+8EcE74JqQnG7urjU+dlbK3ohDz3XECvvvIwes273ld870AoMrcT4vFIrjNWOlspHoaL5zJZee/WWCizdzH3EBZg3W00dHR3q+PjEnhMWfnTCvA6wbRYlZmVv9CPoXqliOn2TdQ50dXVh/m/WMHg5NTpNVZpNbao1xaWqwlxek+VaN2Gi22Sp6SpnOlMrdCyaoNosl6ox6dzcqLHe6NHunj5/9qGa5aodkGSZ0DF61S0/Fn6kW3w5zN7h9uCbQBW3d7c6u3hrW1cCnjhQTEG1ySsg34KuGA5hva5lu6OoBaWMnBi3jDCz11mgF+2+Pmh1dGjTRc5ympHK0dEtCJZnQvxXf/KHG/zbAbyDeWAkWDaCuGs8fvxETdpSpCb5gjwcKppt02jyc9pNkyCZMP1nC505+VLs6A6yEzCbibIuDjKs027y5/j7nAD3+kfwIzaPbMJyK5Wga0AWzkO8dHywsaT/5/pSP51i0MgpRKHLxPzv2Wb/fLEzq2y+J9WeBUSKAgLz0VD5rNCt0eQS1mJB3bHxkhiFDGNbkZXBNjpn49Sq0dTuk6f6rd/5d/Ty2Us9Oj7RQb+jshl2xlr5E83uLnX99rXScCFlchdnbuCItI5A7Tm3FhtNXd4C+Ix5oC2duzM+dWYNxUhvpoWJk+1UakrqNV0mkV77vs4sU6OoZc7LfOfcY2pGkISSYLQQBMrhdhEtpZhCxyLJCclh5pv1PDbYGCOyIayVdHjY1oMHO9rf7Zmmt1rwVCmUDINzHnR0pq7QsbBBBYBGGs00+BVdbL0G3tQyVwnjtlE0eAgAq8nJmI7NhWU8nyqPLTd43c6ecrW6VK5Ysdt4fFVMbQBvjb8/H43M8RngvEGqFEqL2VjfXF7o1TLSVFgSuXa5Rss/mio/HKsy9VXGkAFOHeB1va4Xz5/p0cNH2un3nUMMh+82LCbL2EW0usm7zsH0m+eXevPqtd68PTfbLrKBYwp4zjH8N+2eCrv72rQaWaFL1cAhaB6Y5IzNrZapDls9VSALQ8GA8JrHFZ/RtGeFl+mKA2+b28KDTDHe4uVGbzH9cMZnHd5qNBpYF2jbzaIMX6djztXI+W0YJgeH8TZKjUQ8hqy7cfGDvD+s3q3Q+XNtbm+FOuLBzq6+eO4KHZvUrRVXAfgiO/g8bNJZEBjEwmSE6WpgHouD4UDnVxfyI1+dXlvdTtscgMiJXkCfYqHheW507XQUNjsKvHLGo1srj4X/aKaX3R09a/d1XG+onqfQOc09MQ98LpaS9qd//E82JtNa+HbimlRjI+3s7unF8xfa2z2wDaEpIylGzMHVuvsxC775hR2do687MJqHhkVFtowwnthW0J3p37jhGQ/g7MFRs/WxAaehiqW83bitalVlckgtLMOzZKi/ub3ST6ZzncVrzbNC9x7H9Z6C8D7ZiiIHNlVA+mNFDnwO4T6mmjMJqdfCt+6AIpcQ2bciRPpdoVsukakUtMgV5O3t6/Dlh3rxyQ+1v3uo3V5fe522muWCupWianiJUexuL5XMJ0p8VCILoUl0PKWcgbBlit3W0SXbQNPZ0crnU0wss1DrlJBtOHSBRTNCtwi9soa5nN5Gsc7DSLfw+vJFK3KckKAIFB5wzhy275ycdLDxUoWYxCRcRtzY6j4vd/3tOqF42Ky0u9PW0XFXh4cddVo1c2WpwFUqlpxHIVtnWPsZvYAxFUkPhgb48q0QgueL97xJiqLZimdANWPyks7Gn2syGljID4cLXV19by+jnRQVpCuN/dSRb7EMw4aHfA5yAxhfIZdnSxEsmSbLWG+W4JWpfKIsGdnhQN4NzX67vAhUDELrcqtFT51mUz/45GM9fPBAvW7PkbSzsdUoMRQ68CvoRGsS2iDKhxqPxrq+utabN2fOQYZDcuNiJzEOheSe7+2o2G0rV86pntuoCY9vulCBPwt+ma71sL+ndqNtBQ11AYcdEw/YG9xVnGtMDsgBxAKGewfStWXz8kvIwOBhhpapS5GD38oYixaapsH4jTiMNOpKAfjzBbPdh8pzEzO+Sos1uDdyQQK016omsapZoStFsY47XX3+8iMddHetczflA3MDbAK7f1ksotwp2kEELxR8DjyW18X4enN3o0Xoq7/TVbfTsYaL+3ARJ7aMWHslqdWwji5stbUo4mziHFwIpMqPZ3paa+lpq6vTRkvNYkEVI6fnrdjTxBlE8i//8/9oQ4Xlg8Jq3PhZUaRmu63nz17o8ZOnqlXrRlrcUjfg95hes17NEqyc1ZAbXbkRMlzONrHOPhuwmNMEOxbHn3IYntNyvsP0AFZ50GxLs1oqTEJVaiW1W3W1SbuywGVX6Ob5vP52cKufzn2dJSvN7gvdz+mZ3mf+Z6aaWD4VoDOQXYuAO47k+b5y87krdJnUC+AW0XGyptDltKGbS+EAITwuKmXr+OiJTj79VP2TR8JLCzIkr7XfqOmk19ZulbCOpfLBTOvFRMF4oOnwxnJr0SWaXTs4iFewYmcRkBQ8HjC+8p4KK0/rlGuGNI+HC6pLpBhsbiONNzm99mOdRbFu0pV5uIF2UOk3mL5gsshNtMhIsbgtk96WruWRb5SCO7rPxAod/1uT2cHouVG5mNPD0wMdHnXV26mpZqEtZVWLjK3uPdtSJVusQO8wg4NC0To6W6gQiVf0HF8SY9DMRWSbOmbWTTzAUaBgMTOJELGNOQDlnb6qrZZtAQk0f3M51GK5tm4Wyoh1MUFoXSqut0QEti0wva1Sp6XbdU7jNNUcZQaaVT/Q+OpGwe3AnHvyeAkSUFMqqd/p6IeffqrTk1N12h2jUG0DYO+tCNZre20sgcII7qiziwcGOr+40GA8lp+ENn5DgcH5elWpK0/wd7+rXKWgRrGgDsuP6cKmhxC4ZLXSk/1j7e9gd9Q01QjjHwcQOBZYHQoHOiMwMRPJY+t0X+iwVgcSArsLjUcHcd+5+zpCP58dWyfurWK9pgRuWi5vgTmTdUE3yVp3iTSzBR8GEBS6lRnPlhcz6fZWucVCu/WGfvjiQz1/9NSUCNa8YDOW6ZcdrdVNLVCIEA1AaLdCN58bmXk8Hdn16+/21em0bSmaxKn8mNDttUEyOcxYOx3bWC88JjoHdVDocqOZTgplPW609KDVNgZADT08I+9mbSOycQ//xR/9BxtW1HHoyIdRlFhgNG3z8empXrz4UH0sv2t1uzERCpdKFfsQuAnMCuW90ZXTjuq+leMwAnEBqOjwzwDQHePaLQa2y4it4wkXgCOeusmYZoWuXlKrVVcLvzv8tyC/FjwjYv50PNLXJBwl6/cK3c+S5X821cqtFe0ht00rwUBYyYPPLazQbejmCFOOGD8ixWsKHV542di6hPGdV7AuqnJwrL0PP9LRp5+q2N3RIkJ8n5pmb7fV0sN+T8ftpvaw4CkXjKMXju40unmrhT+yYpcmoQGo4ENsLrd4HexymPHFYkVFDLctmQzGW6pVbmndBIaJbMwuo6W+HM10Hi/NYz/mJET1QXseLY0iEwxGWs0WyoWhaToJLSllDrj5FVxI93lYN83ZzGGAmaZXUKdZ1ZMnp9rbb6nRJNGNwox191ZT6Ijj3CMg4fx3zL8QrBFKC8alOTdi3Yutt1Ujw2Xte3IgAhWgPoCM688N4K532pZNgjXS1WCgr19daDAPNCd/wjqbjXJgNkAvWEg1KtrZweJ/X/2jIwtPWjASgf2EocbTqS7PzzW6udU6JK4ykreWwSN73Z5+8PEnOsQcdZuCh4dcxvF0yp3IUWJmY9sa0l1xwINTYXF2jUs3ZG6WVzhuoAQqVbQhcKrfUbFWMkJ5B47qLFDCwz+bGan6ydGpBSfhIE03yYNCYWME47njn/fxbcZakzpB1eL3YAeYCURk1l3D4Z3jsRm/LDSfNkOyoQBVykbCpuMEk5vlShqs8rpNpMkqb7xLMEgMDwiG8mZT6e5Gq+lMnVJZHz16ol/69HP1Oj3rKC1LIsseATqg4NJdmsGHxXcuLOuYYsdnyxcdIxvjRqOuwe2twiC2ZURMgwJU0agrRufabJvCJDUJ2Fq5KJaGc+2upIe1hln7dyplB6lkbkqM6+bK/S/+6A822LjEEdww19ZPwOuQwhQ9PXr0RE8+eGZFD4rJ69dv7IHodrrGMyK/lNW7cd/u+XLvujq6AytiWaGjSzOBstFI8G997x9CaaAJQKNgxGDbiWVSiUVFQWWA6zVrb2cgOSvk9c1squ+CSOdLSMNmn5g5qbxHG/65jg5zTcbWYkqRi1XFc46bfTYzl5LNItQ6jGzUilaxkk1ioLLZoaV0dQWlq6Jm8Vrdx8908NHH6j1/rrTZ0SyFOe/eQ61QUqtQ1F69psf9rl4e7JotTyFaKJwM5Id3ms0Hmo7utBiNVMkxOtHVwS8sWiixFbpSVYV8zRzTjKOUS7XKo7FcieEXsiei/a8nvq5p+y2YumCRcIU41WYeKhpNlYynysFqZ4REtmRyLcfHg2rr0IZtoYMOlJrKodWo6ORwT6en+2q36R6csWbZlhDoCTFcdYz2bbEzETmyJMB7cNplqjIjLkTprGu1JUS2njLmv62a13YYmntzQP7nVIvAN7oJCzCoQ4yEl3cTXQxG9nU7ndi9ixEjioZGoajDnY5azYrJ7vBiSzeknnnmD7cuFiwQ/fu3b3RxeWFytBymEZLhTfudvvHn2k2yeXOmyUTBw6aYMKJmo2E8NnhpYE0ELW2LD9DLFC+98cgKKjgdzLJSpSKVKlqTd9tuqtyuqlkuqbPJqTKP5EM6nk6toD08ONLpAdvethWvbVGzEbVcNmz7fecffp2C6HTQHFjZxERweBLp7ds3Go1GNspiAHFydKAKXEfIz1ppBp5ILkeeWEGeq5rulnmNU7flXhKCA6mezft0rM3g1sKhqsoZxeg3fuXXdXp8YstKR5NyzQ16dReCFJlVE8sQGhkOCYsHCHz7/W6/Y8sIPn7UE1PMAmAAlEragNtXK4o775YRxCVsC916MFF/udYDK3QdtcslNTAJIQWP8RVnoShS7r/7p//exgebixKtl2srdDNcAeCQIT5ud2zTiu4VedZ4OLYb++T4RB+//FB7uzs2vtKebonB2/HV/j3r6Mw2e0WrTa5ntqAwzCsbl7LFxVZHCr4DdSJXzsureSpVnMPxZu3oJWQfTPN5fTWd6FUY6xrwFGVExiN5X+D9XpyJKQKs0OFMYmNrpEoUqGRZEFOtp74bgex6rKzIMbbG6FhhvDPirdhqFRUspYMPPtSDTz/TwYcfKWk0NSOIJsS9JTKydWEl45nt1et63O/otNNUv+qpkoMpTjjIWP50JJ/A6dnY2Pnosi0Hgmtq/m8lbXIVJWvcbF2S1LoIe31tWafYY99EiS7jlXVz5sqK0Bs3XgwJxjP5dyNp5qsYJ/KWTpdpaxuzTnK2RVurrSyi2FKeapWCdrotPX5wqJ1+W/UaHWdOJcZscguKzgqHQoeW0ijHZp4IIbpo3T0HBrxF6/4Ys4wU6iy7Xe+Y8Wmy0BU6brwLk8hlZdAFeBXGeGgrMkni2A81mPkazBYaLRaKAMPnC5VXG+3UG9oBQ6w5CytbkAjZYUWFUgWTN50Ph/rq7LXOri409xdGNSqhQS1Vtdvu6hSfxWrV8GLjqVWrho8d7h9ob2/PHlhGQit0VlDcKImsKU4TK3QTKCPIw7BNx3WEQCJUEY2aKl1sjUrmApKfgJEv7HVgornb7Op4/8jwQeI66YzQL9tCEHA+44dBYLaUPnPlzdRGNANb5xj0rlGgN29e6+rq0opLpVrW7s6OGUxQ9Lj64Toxn0FoO4t8SXOvqmHqabTMWywipqKohyzPmDyS8VD5AD3wyowrPnn5kR49fGyUNF6Pi+10HSRbT4rZtptjenSFLrTfRy119ODIFpvgjozv4+HUlEYUuQ2u4dWy0UuiVldRuaLEHFqws4q1HkyN+H1cquhRp6s+mnkzCaZesDRkyZYo91//09/POrqlFTpsmXEcCJEYMYbSqZnBX9FmeigOCIOf0rJ+/oVOjw/tJgCc/flCt928WrFjGQHvi4JhsjAnFTM8KFtMMDrDWcOpF4WFaStrnrx6SV41c+2AzeVVFXgVe6i/nIz1Jk40gDyahwW1ZQtnneL7mwnj0MGdg1iaqLSi0IWqBL6KLCHIgpgutApiezjBrGjbYwodnvyw7CHREqCrssq1th6+/IGefPpDHb54qWWtqvkq1cQPNGGsmqFHxXB0o3qxqL1GTaf9jo77Le22qipuAm3SwIUSjwea31wq9afKYSbAh2n5A5Bi8wrSggLIyRQHVuclVv+yQuenG5NHTZQ3G6YYRQLCfiyoZr6S27H8mzsVg9gME3GgwJoeRYQ7gd246YjcW8MDyCip2o2KDvd7evzgSK0GImnwDyfpotC5qMaCSQUpcPY/6EhZrogjDCf2+6RCMe7S/bsoIPcd7yMItxpGbmK2lbHzf0PGBC8FPzYKHUoHmPNs5iaoJRaB5kGoye3QXGcBybsN8GMKqnO6gJaEm4XnVW1T++r6Rl9dnOnN7Y3RU4qbnAUbEVfZa3Z0uHdgki/uVYoaZgq75PUeHev46Mi6PILFAbtNbcDGmOQ2uqlCzgKKANqHk7HZd9GJgXPjpbaplVXv45lWMV+39G5so13A5hW+WrGiw90D7e7sWVfHvUD8Jp+VYbeFglFJHE8NyCCT2xk25ugcqJcZGzkozt5iW35mLjjY96OwqDdxDeIQoG9P7XXhmUemyMyr3Re6acoiBRngWgUsqu5uzW3Fi8nyTW0yOD481sMHj8zZCFUQTjFbU4pt12bxnWbZFNt7pdjR8fFyjx8e2ysOgoU9d8PBSEtuQ4q8FbqSlpCFMwkYhY5rDq65Gk5Vmsy0V/AsmW631VQbkxA6XBZdWSOV+xMKHc4cISz8jTHvwRkiTijClGn9oB1YzqmzJEcx8cHjJ/rlz78wsTr8F0v/ysKfbcX3M9Ivt6kCJN0Wum1Rc1IGt511hp3O6w2sxlS2pZxUKShXxnSwpFwRd+G6FoWSyZvo6M6TpcmcoJ1ka6f3NGDvSMIOF4QsvFRxFZtTSS0JVQoWKsym2sBqx4qJQrfMXjPE0M222LEFhnqRU63S1NMnL/Xy0y/0+MNPtPvgkZalglmqL+JYo0Wo1+cDXQ4YvWJ7PYCkO82aDvttHe20td8qq1nK2widzkaaX72VP7xWspiKxDNSmdjY+elawwDpE/QIilzRshXgOCUQaDEqpJMjSIRRhw8YbSKVcjxXfD1QcH2ncsSWmdPZ5WG6Tsr0aM7x11Qr7wqdV9hop9fQ6dGuHp0cqlZhM+xE+mBCrpPLAmDMOdf93LC5UtkwK9PjQhIuFM0jjGWLRUpmzigWEWiZNwzlTvnhpIRY0/MwREaS5t4xCyLLicgA/nVOszjR7XSu4WSm24tr2yhDe9jBisjjfWH+uRTq0lKeccZ5Cb++udF3tzeWKDcPA5FzV0FqVaqo02hpp7+jRq1uIyKSJR7gXq9n3NKjw0MbJ4MF3Upg15oiR5OAvAx6xWB0p1dnb/T24txpeLN8ZCvqFU+NvY5ataoq6Vrh1Z058DpPw43yS2m3u6OjgyPt7u675UO2eKChMJdq/i4aY1sCuXAkUxdZ2hbP2tLwuOlsYjmqFDo6KwodAU2NZkP1ekWVCp21e91QOdJyXbNCVYNVUcOE8RVqjNM6Q71Kbi5V9heqpKnxDiFoN6o14/dxCPS6iAxcIbLnmeKGS7gVOVfoTNEBlWazMqJzf2/Hpj2KIhPA3c3ACl2uUrXxlY6OQrdso3WtWUdHx0i8aHI7kjedW6bsXqVqnzvRBTA04NOZ1JSp5b/6z35/s5hDFKbQOXUCHyLOoBQ7BOCs+KlztM/wZRCnnxwe6+OXL/Xs8WPt9vvW1dkFv9+4csHdRbfOztpvNq7bjg7QeWkbLVvd81Aw3lonBW8LDAnPr1jBJjEAsoiJQLWtyKtrrIIuo0Tf+Qtdc7pTADJHlHvgxy19HNnz3nLIqSGK6FqXkSt0/lx5RpDxRAnmmiEdJaRE3jtaSSczYphH2sMjvdfb1+/9o9/X51/8mo4ePlW52RarASORSpov1/o/f/SNfvzmSleTBTQ1V0gYB8sFHfRa+uzRiU76XbW4M/yZVpNbTa/PNL27VDCfZiB2XtPlUm9HC1v9ExiyKpe1pp2HCExx58uyIFyAN+MtH1iNSz+aKbkaKLoZqhRT6LJuzpAl101tU9BMNWJefXQPjJoFHR509fj0QMf7fdXKzjAVV1seMDdxOiMAE9TD0TNTALd0gA4DnkTXTqFj42qyte3nYs1k3kjD1gllGklj+4cI1p0ixugqSh1toZgznzvGWKLvxkGos+s7XVwPdH1+BYCno15Pp7tEbzrH3Vwe5BbepKvj0AOvJnNdzma6w2EnSVTa0KMX1ChVDJtj0caGs9ls2XvmMAebYxnAr3PNTDET4aOGWoswHGe8mS8XNRwP9OOf/EQ//epLs3UiHc+9843SUl7N/a46SCnTjabnV1bgLI8YnDpI1Kq1dXJ8qtOThza+wgej2FHo0J03G03DDY3jR6fLQWGO1Gxc3eJv4UMtGWowvLUcVcZY/OzKWKqb23BVzTrNAY3MUmsOIbNuqmmQFjRI8hotnQEm0rjNfK746lwVf6EaUATSMDsbN9rp71qGzMHu7n2uhZmuonll2WEbX5YRvsnXEPXz3LOE4PXDB3XLyrVuLm9M3pev1bTBDKJS1qrdVdruuWxiMjlWSyULX/7ljZkzNJKlydJa5ZIeHR1ZgDYdMweuEb7/yz/8vQ1bkCTCOoUFgcNqwEHIa6Cygk2BHbCRpePC+uRgd18vn7/Q88ePtY+bSaPxjm+UKSS2Njz33R1dhCUbuW6J25DT30wBsgR3DPoI0lmRusWfhXFaLWpTKWlT8rT2aprJ0/Vyo3M/1HmSWJJ7QJeQWUC/r+p3WZ3bQodmNCt0OHAkgXmCUehys6nS8UQxThJZ0ad9SHkwKHCC5b6xBK8Hpw/08YuP9Muf/bJOTh6r2e5ZoUlXkfmecTgseH3TQH/9/bl+8vZK56OJ6TIZE7xi3uxkjuo17TXqOmo3ddyuqxz7Sqd31tVNhremocyXPfnrjV4PZ7qJUnPzYKOa4GDrlbQuIBBH6E+6VYbfIdCnEU7WAqyl0MW3I5XB5rKEczeUuyHHELptfvE2Wk9rNWqeHhzv6emjEx3udm37aqNqwVFJsu3FvWqAgZSwcFfUilouGZ/AWknPQk3iYAoOQAqFA9EdJMLrQNoGBQGOVbCYZ1hUwWy98Fmjo4OT5X5OoSPvVVpAdB1M9M2X32h2N1K/Vtdhv6sq1uNYuXlwqhI3OSQrBUGsm+lC17OZhnj6wfcjG2KTV7vW1OnRifYP9g0jA2An29hJHd0yALIzyyIjk4MTsdhh42nRZznlvYL8ONCXX3+pH/34by3ez7imW3v5Yk6tg75aRPHBWXt7oVKlaiYAHKQLFBu5kvZ3Dyz/lyWghSHBScs4cxQ/KDpbDJJJCSmgJYElrnuisMxmE+PRYZjA70FXqba65v9Xg/ZUpetF/xqbhfq61pRfami49jRcFjROc5onsBRW2iCWv7yQ58/VxDiU64EzTbGkdqer3Z1dw//QO1OQndLRMTAYocEzTdM8GdsYjXphf3fHFByWEEYnmqS6OL+ydLUiJhgcmNWKWTTxte3oqE/wDuPhWBpNVIsTdfN5o3Ttdtrq1htqQUzHzLdaVe6/+E9/b7PgtIDFnq35eYFgBbTjCeC7pDhJFfgw8llE59Vr90wi8/zpEx0d7KvTbttN4LCarcjfdXPv/tkGWjtHeoqq5cBmxGLbcvLiMfpEdoQtUCmvAh5TNUwLnY3M3XKji3CpCz/SYAOtxOk5LRPADk3H43O61mw6M3MBtLJrA/yLy1ClOFAZex4oJWg3fHMAACAASURBVNOJksnErHZ4GMyyCLkZxz8SrWbNhXWfPjAi9ccvP9LD41M16h0VPbLWeZAj89SiNwlSJ0n76vJWP35zoa+vbjTkIcY7DuNKz1N1s1Hb83TYaenpwa4lQdU2iXKI82dDXV+f24uHK3brL/X9aOoE1zhiVMv2o3V0ho25EdA+rXxmkBkutb4da3k1UDqa2qjBZpJiz+BKR2dOJlmmgnOVcdbZfPU6DT15eKQPHp1op9M0txX3wDlcyLp1x3lxQePZwVXKAwQX7FA0uxw0s1mOK3ww/ryFvsDDq1ZsyUXhwFwV3Mv4c4EvWPXYD/HVaNUNo6Oro8hhHLBh2cGDUCjpZjDRlz/9SncX15bzcLTTVxtBucc2F4aN75QlcarFItDd3NfNdKox974V4pzhdN1mW88eP9VjVBHdnml0WaDYPcrhnM+bFf79NtRkWIjHaTPpNnNW8NhUvnrzWj/+6U9M8M99YRGaTDQEVu/vqIkyIUl19/ZCtWZL+VLZiu58PFOabAyfY3RtNOgie/bQWhfHAVHMaEgsaOx5dYE47ssR3cER/YwwzK/xOukAy/WWbYGrFayd+NSWpkBKcHwp1xVUmlmhQxaWM8oUQdEi++H2WrnpxMjOWErVip6aNTS2XRtb+TIWhiXTOVceukxG6Amb6MVCs+nY5Iv41+3udG2kzuJ4lASxzi+urdAVqnX7fDc1bMe6VuhwLwG+MVgtDBWOJ1reDVRLYu2WS9prNW3JA5m9XqlZZ46FVO6P/5N/d2PbHtri+zg1xkxeIGaaa+vokiVcGE4JskXXqlUbOjo80vOnj3V6dKRer+uyRjP5hdkPOa+OLR/0PlzPQFUAbCP2vaOlkAmHiaSFPZM7YFYvEJg8pV5Rs1xOt1ApwkTnQaLbKNECATABx8bg3qYhbWOZMwF/Zstk3RyOtmw2k0BeuFB+OtOGAjcem00OVIj8Oq8iVtaZi0KVjuvhAz198cy6ORLQDg+OMmySNb3zVYM6YwwYcD3wlkJZN1NfZ4ORvr8Z6LubW12MJ5qhSgAXw749lzfuz0G7oce9jg4bVXUr5IgmOnv1jeLEVw4Tx2JVf/PqTFd+oGk+p6BW1ihHjigbN6B2MhCoi270NPu1RaT19VDp9choMzhQFIzD6KAEOlVnvODUwZaqDuifZ8O30fHhnp49PnWLCCy5jJjrKCSG62XqCcZk57hCQ4PVurMqR//pA4sEoRLIndmJx33BOAHAzzhIIhoZGuMJsqChJuOxWWvXa2Uji+Ps2+w2rdAZvYbPEOoKJpKlspbK6+31nV59/1q3l9daEai8t6f9Xld1POGSRItg5rqdGMfsSKOFr8F0Zi7BMbhMBk92Wi29fPJMH37wTAf9XbWqdZXoltEBk2zH9WMj/l4uLHIjU3kYPxtlAJ5/a13dXOm777/Tq1ff24kLXpgzHuRa3Z2+OW2DRd9dXVtCF1tZnrdgHioIY+uc63XXkRwdHRs+2O11M/gAWaZTTFimq6XlkfUSOxsxRjvLbsHR+c5mdpoKS4zzKubqwQHCFp1uEMNW5HHLck1BpaVbG11zmiaky0Vm05XHvXoyUjq6Mwt6FmzYWfU6fXU7PXXaXbVbTet+kfeZmJ+82DQVxiFjaFTzmeazidar2ChjrU7dfBeBP3K4Cs98Xd/c2QIuX6465Qtcxk5Pm3ZXCaJ+nFXWG0VhpBkE49FAjVWq/WpZ+62makXwWA6DklqNlsEpuX/2j//hBtIePmuckiaGtbQeh1QnyIKQd0Dgg60cIionLd4zrOLp40d6eHpqGylOG6QXzlgz81rbRrRal+eEyi4QxY0tOF7YQ0JXYa5DpLizjOD2Zb7HMQ1b5Y0GaaqzONEb0ufj1PhjSc4zrMp81u4DjV0naTh7lmIExmByGeyuucgUOt/XejhSMhwoGo205GShk9tAcvVU9dAD1nX48IE+/MEn+vSzz4xaAE7DtstpfDP+l0EVdIJO8E2x47CIVhtNo6Wupwt9+fZS317d6mo604zulVHOkqgYA3J62OvqtNvSo92uTnc7urs6kz8fO1ym2dP/8eMv9WpwZ8J9v1HRLYCzYVxFA9stb3ObCwuhcrzQ6mpkXR3Mf9u2ujRUw8S2mI6F7pg43AUkFwvus3jx7JGeP3mok8N9Uxqwrs8+qox959QP9wRxSMKYFNjKGLscX4uZr3CBy3SSWVI5idi20AF5YOhK1u1wPLWYTTaZ4Gr1OuLwop38tXbdWOR418HxzIMVYmRa9OTHiV5fXOvi4tJMPaPpQo8ODnWyt6dGpWJduh/Mbcnmcj6Wmvq+RvOZZkwQhiU5DJoFxAcPHumHH36kk90DtSo1IxLTkfLA2ngIZZuRjOJVzMmD92gPNb8mK8J09YPRQG/evtZ3r753vK+cId5GxMZ2qd6o2fUkW6VUciFTS9xwolR+EBuWmM9MUA+PDvXg5ESH6H5rrqszyAfc3GyhsPffxiS6MZB/p1vCvLVYhIwOHQWqUpbkRudTQ5HtsHAWWgkuyKWG8ejuorWm8cq6LFRELM0K4ULx4NZkdrViUb16SzvdHfU6O9aBmi0Tz0bZUz7T6YIZjod3Gg1uNJ+Cz82UR78OdaySc2RyArbSjVFLBsOpGTZYoUPzC/7f7lhXl5Qq5sRDoYOzOLy5s2CvZm5thW6nUbcC7CZLGqmSg2X+8Pd/e4NtCqdMGfsYioUJ6jndySYA3CQXAQIg/lZYv9Cu5yznAfLhowcPdWAJ3fV3qVaWRZrF21k4CTc4Yw/pVa7QmZCd1juTZQFOshJHEUHBo83ndCAdfrZM9XY+15so1uVqo+EmlwV5oJTAoQPjzcyLLnNLsQ2rdXMuhZ0x1rIhEPKjofV9pYOB4sGdosnEcAje3xKRe5pTu97Sr/7mb+iLX/0VPX3xXM1Wy4q5FTlORutw3KlqE7MVjGzjbNgmRoQ5K3YzRpRFqLfDsb6/vtV3l9c6n8zMpYFdBNGIRQwUtdbjgz392mcfq9+qKw7m1pEQkvKj71/pp29f63w+UVgra14smDEh3qhuGeACbyjqvOf0dqL19UgazlQME3nZ7zsSCYUuk+ZB0qbbtQMK+2lrWvTFZ5/og8cPtN/v2CKCz8dt0qAFUNDoKlxIi2UXZB2dbWL5vLkUuDQh7eKp3VocrTf34xdwB50dzslBlGju+wpDX4UCWRKSV86rVKELybvoPH9hhHaLGcwVbcQJlqmu6JpfvdHN9bUpWh7s0tH11GTKsG/sMECwHcZDCtxkNrONK7/GMoB7nHvycGdXv/rZ5zrdP1CbSElwR7oCJgZMNcGScny2cCvRz7mphSLHWF0lE8Ur6Pr2Rt9+/62+f/29m0zo89axyfgw8oTiwRSFbCyH4ifFq22pKETZwPdyGmUswuj+9jF2PYRf1zbuqnERLWvZQAhbJPH8On9ItKcQdheaTUbOphyr9SyIiP7S3LzJwSBadLVSiDoi75k6YpLmLft1DA8TGslmrQpfjMhokP3AxsOT/SO10ZjWOyYV5b/HM12q4G5UtqlN66UGt1e6vnyryXhgRrEl7jEPL4nQXq9p2JO1bq9uNSZ0B35mDfODsmGXecjbrY5Sr6wNATmrlRZ+oNHtnRXdRj6nXoUs5ao69YZxNil0Zh/P6PpP/uGvbUgLgolQqWNj7Py2DHPJIXUBpwNU5gtJx1pR5PIZwVh2+z09eHCq46ND06o5I0kK3Jam+w6no3BaobOEeeckTAeYaY+c7IvEe1b1FDu6TADa9UbjONH53NdtLqexV9KiVDGCIw5iKfbgkAOzm21rC7Xt5pzJJuPVu0KH9xw5ARS68PZO8XRiBWeZoDstqllrG2nzt373d/TpF5/r6BSuD7TCdx3ptshZoTNVyLtCZ27PYGGbnLnNRuuN/FQaLAKdD0f69vJG3w0nGvlYLjGqJwqnEymOtddp6Qe4ZxwdWYQcrx/M5Wxwo7PbK13OxhrCOi/kFOWBkp0/iyvsrtAVEa1fD7S+GSs3WagUk/fggoFc1nnW0fGQg58xdoOZennbViL8/s1f+2U9fXSqfhtA3rPODdyHkcGY+BB/LbTbbXkt99eyRt3Sgo7YckchI2+vhxmWuqLIP5ZNat5lFSs2XAtCXTjxgeAIeimWCyagx8oe1cHtcKSb4US+KVc2CtO1KR3Or641HI7MdXm31VaPLWnVhRBRwIzGYljbRjOsguZzwwUpdHTfdGzcO41yVb/2S1/o6ckD9VttVUnjgtibUXH5szY9sOm0hKyNC5gm6rIEud3Jsc7Oz/Tl11/p8vpSlSo2/3SUhBctrZuzkKiSZxpZfJGZnoKA4gQdiW0ooVOMjoHdu+1W28bX/Z2+GrWG6Yu53o5fB8k8p6LHcs/dezxHxkPEW3HD9to55UDTMvsnsppJ3ANPpciR00AS2woSOkuetYU/lb2KqQ0aWOVn6VtLXEGKJR3vI5NrqlomppTgHj7PossaBl4oFrSMFrq+fKOrizNNxwOtaTIKXLOVFtHcPOug/iyjVNeXt5oRFl8oW2Qn+cQ5FlaM9s2WcevyBOTgVjObaTwYGtkbu7BmuaKaV1K/3VO1XLV7juVWs1pT7j/++7+0YT7n6pSqWd6BSbS4YEWFeLKZb5wbXzl1+EAwaWRs67SaOj050vHxofr9vrv4PABmxum6HDtxjLiX0QnuA1jcRnTbBW23NACnrKN5M3yvWRBqFMUaEinY6SiBPFirKyHoBSNOhtxtdoB5VTn/O77+TkdHfkAaq4JzBzq4wVDh4E7hZOI2sgVPhwfH+vD5x3r+5LmOTo61s7+nTr9jvCX33t6FlLhuzmGRBsxn39dmIR4qOg+sqVdreyDnSaoZTrnhUm/9WFeTqa7u8F+7NhE2d7YJ/Iueeo2Wudz2Oi0FwVRTzDu11iT09er6SuM4VEhnUcDJdmtuujYbJo/O4PzWmOOFeagytJLM+sp1dM5ZGFiCzShUCXNRKWGX5WRof++3f8MKnbkjF9GrJpZVwBiKPTZ0ESODg99k2RDgc6WiZwB+tVS10YF7yTm58S3d94NQauB+dniUuTHJP2U0hTgKmbvmqVzFsy5npO3leqnZwtfF9Y3++ic/1XAeKFiuFK42mkexFqFzx6ADNq+8Stm85Rq43pjfn7Mbg/zOfwfdNoc897V1aoyA2FelqX7li8/10bPn1tU1vIriOTF9TlNrDCq6t3JRxXLRFiQw+3HJsG0wjiXrlXVzbF5hNTTbNa3WkeV6AM5T6KB6UBzN2r9Y0nIJaTbWYkFv5SR1Ls8aBYFzacYZZ393V90WOvO6GSuYNrpEh8SCj6kI3a3beEPZAAqiWPJc8SxChcGWP49KhFGw4JLhwnVOcySEy5X8BD01VJamdZI75MVQvIhCiGKtotjkfbis1GpNlTxCrZh0yIHBlIJpx9mnjwdXujj7XrdXbxUsJsqlkTZrrM9i+Uvf5RurqNhPdHcz1JyxnUaLWoJLUq1mWc5FvhjbKXRJpJl5Fw6Nv1n1ONBqKuY87fZ3DZ8DF+Z+tUL3j3/38425gpLeVC1nsWbQPrgpik4hcd/NrQwspejBkeLmbdSqOj460PHxkeFXNtptC50tQF2hg1LCSbpNALfj3Hh2jm6wzelE74hshJPbDwMFYaJpGGnOFpgXfHCgVbenZa2hBE4Z1upW6NzNZ1ymX1TooDRwbloSe6wy49FiofVopGBwp2A8ttcJa/zDl5/oV37p1/X4wWO7GSu1qtNM1utZmM+7QpeV6nsXZSMjusSczDqaHxh3Noqz7oMUcry+ruO1rsdTvbq40DevvtOUwruVxC1Xdso9PHmow/1ded5Gi3Aqr1JSskot7/ZyPJBPAeDmBgHILEcLbFf9ROHbG20GU1NEII3CPt0MULddnR1CYDlOrkPNptChfiDg5u//zm/q2eMHVug8tsmJu3F46NhGUtAYWbEOd1ShLbWkZDdvtVh1PEm6B5sQHFPdwr/NYNHBCXTGbDLBb7kXEfP7wUy1ellVbMcxzMQ9RhuTVFHo/vd/89c6vxtqhonCRnaIWMZqllFhOb0YUlYgADdUryJXywjOWBJlZF/GcAoCtwzxixywEG0//vCFPvvoY8PrurWmwunMWPsUaivYFjFYVKFStLGawl+pVayTo/OcLRb68psv9c2339h77vZbStax5ouxEaC5n7A5Y3wEy6JILNnUB05Nk7f814I9ZzgLxWFkB0uv09XR/r7lubTqLfP5w0a9WKarc1EFdP/OMciRpenizYqNDXMSO0oR4xyHS6mmuAD5vKhwBZUkNSgADJfPhCRA6DadZkMVmpc0VZknn4Nzg9EB6X0NFYv4EbKEcIXOwbQcoJGuzl/p+vy1xneX1t2tEw5LXJh9hSvckavgEAoXZDlPjeGB1pVCWyBGE+pasyWv0VSpDum8aEYYLDXGhAoJbmdNpWLdbGWPjx/YAcuGdzIcqVGtK/cHv/3ZxnytGFuwzsmE3naDIieC2W561WwhQaU30b0bAarlkrm5UujA6Rp1QkTcatmJfBzg7tjaWTJERjJ00q/Mtikrddwow9FQV9c3Gk4nCtmSsXRAOrSzq/whha6rBCNHCLNrPNcI+M2K3P+fQpdEVuiKC18bOD2DgfyJC2Y5PjnVD3/4y1bodvt7rt2HCmIhH/jfu+DtexfkLXfGlo6Zt7FxgqASOCqFW05ABnWdHZrVWAUNEzfKnl1f66vvv9XlcGCqisQkc3Q/ebVbXeMp7u92tPDHtoGET8VB8OrqXGMSwEjxQlYK2de89FcqzkNX6EZzeeFSZRsvXRdnFlk2WztfQAqdCZ/JZfWQF2EEmtfv/tav6/nTR+q1G+Z0guW6dXRRZBtnundeKH+fj5rwYW4whPsI/uFXwauz/XsGZfBnufnpCp3OFkpLXpVKzRLpIcUuFhMD0Onmqo2KipWii2OEeLpMdDca6//60f9L15s+yXlm2X0n960qsypr37GD4L40ye6Zbk3PaKal8UxIsq2QZX3wKBz+76yQw4qQFJItjT09vUw3QZAACYJYCijUvldW7rvjd573LVCWTUYFSJCoJfN573PvuWd5rKdbuzq+bDizIxS7UOjY+OKlBbkBfGYasi+F2fkm0JkSYWSN4gK5yLmwKNgUOuyXkDa+99Y9b1+XyRSFW8nIHV2Ypk7QjEFgTiccXoOOlC8Njoj86/tnT7W1/drFb2auqv6oo4vLc/V6becZc4kSSp3J5MwlpNC129gpDbzxB0+i+PKa88GiZ7oMkXhFc9VZTU2gPUbTW3BHRw4FqzuKWWx9xpkEAwuFDk1wx1glAOgok9cgnVeTbmqcVJsxGSye5xrFwjTGHUtaXFiMrLZQQvSNzeEzyOvIgpFFSih0gbxMVwc9ie0vdlu72y+DW0/tVMNeU70WYfY823Wn1uG7Nx6Qejcwn5cequPM5EEEqZWUKZXMqyMlLptmgdF2CA7mCgmxW0CwQOZxXjdv3PHntGXW1paKuYISf/6Td8ewl2lncYcw1wZBdiTUhlZCQTOvLrJxClbSPMeAyinjdIuLi1paWrRnfTABDLhVUPgE6gHjgQcs50oEn7qw4Y38z2jY8zn7eT3b3NTe4bG64CGMP5MVFVZWlFhYcCJQN1fwEmKMt74LHSz/YP/krxLhUQ7CMTgfdXSDgbII+RE4k/J1fq726anItuWhf+e9D/Txx5/p3bc/cKq5aRd0u5FtPOOrvb+i8ZWv57yMKzlGJMWhs8OSygTZUOzB6wx6I84fJdUYJO27dXx5aezt1dGhdk5OdAIto8dwCZZZMEF1cWHa1kWMlHQnhVxeW/vbOrw800W/pW5yrD4NP5yuXggNaW0fKlFrKtsZ2rooeAGGJLbYholbn4eJDotCB0ZHN8dh+vGnH+ut2zc0j61QYmx3Dyz3G5eXmqlWVcTWHJAfnhxhM3YzCQWO85M1PhdUL8xgIeQ8cOtsXmnNaxhqwaoodMHSp6Hj4wOrIPKlnPITOV/EmBxAdWp0uvr+1Y6+/v65Xu0fqsnCDM8zMGSPw6HQ8TWhL8GQ5/UCUwwEdUxMGZ+HISODkKAfFDo73lYmdX19Xfdu3tbbN2+rlOHhZkgyd8B8Qv7FhHaAfqYh+Hrdro5Pj/XyFU7Drx3VyUSAQwcZE9g6MUYSqszSAkkWmB7LCO6hricm3GGCBx7dMx0dhpQ8M5WJSRuCLszMa4pIxAJYX8EdXTIdQAmwuTi2gEsEdgO8RCRWwCNuLqBkJcjhSOu0M1SjN3BXzMjI+aZrXFmc1/xMVVPlqYBPOltkaM0y7zETH5U9lULHG4xX0c4GrjCUl7YzQA5hD1wcqdequaODI3qJew9jfEpeRuFKlBinNVmq2IGo0SQ7l66vaxwxgTkDRr+Mrsmxhr2WOq26OZEUudE4LyWKKk1WdfPmPU1NV/06f/P1Q9OiEn/26VssUAMXi9UzLatpH4i109a4UtS49TikTbIrvUEN/mU84lOTZdNLKHToAQu05LS5DqyCMxdu7nhA9QhrMX9QSIRCFxws+EGebr7QV4++0avdfQ3hwyBZmVtQcXVN49lZu4T0EPsmQAlY60fdnMN2o0IXJYsbJI8LHUsJWu9eR4VOx9bQw7MzU0u6jbptgv7wp3+k9z/4RGur11XIFSMCbSh2gYke2OjORrjauAadqEvcFVaGJjY4sID5uNjZf4/xLfrANZhcB8DxQVevzo716OVLPdlhLK1rkMx72cJ7gwC7AC0D2Uy5rOtrazq/PNX26YH2ODijjl2QXegiQ8L23pG5dLn+yIHNFDrspeFNudOOFhFcZuBTLnQONmGZkNAH797T23duaHVxXll+/kzGfmFEYwKKA47TPaEOoNhNFtl2Ma4i9QrLphCQMzS+RddoDA06gRUWkSNu9NrQqZr82u/o5OTIG03MHIrlol2EKXaMeWzh984b+v3Dx3r8fFPHjJVYUzGPWDod8FLb5RtvDnmvXpR425+1csOKvOjCjUOhMYG8bNddHCqTk7q5vqGf/uhzrcwtqFIsKcfP5oULNlq8YP7kQZTebjmf4fXOtru5s4szn4mJ8qS5gria0IkDkMMJpKubnCp748yoig0X5q6cjxAgHoT5GAY4ShFsNFfQjWs3rExCqlbMF4z3sZ221Bt1DHrsyACTDotOi2cXPDImDiNk7IyTQrS/c1Y33klHjA8lXeM7t2/q2vKCl2H2xLNINyxk6OThzGYzmKfCq0RTGpyQTV0a8U4MvV09PT7U+Smb8JpGvYba9QvVUP6cHarZvtTYY39JqUTW5Pvbt97SeJS0XyC5r7xexuqtkgrxiSlyOhh/8fvrj5RMlzQYYas/oYWla1pdv6mFxWXDNH/329/YdDbxJ5/cGXsTygbG2Foi+Ig5kxPCcDDSoziBZ8BdcYYEDHnY8cOBBc8UuuXlZU1PTxmf8VY1cn4NSokrZMiRerxo3tZF+zffRZBNC3k9ffFcXz76Rs9f7xgszVWmVZhbVGFlVYOZqnosItJwlYKbWlzoYmFrvIF0J+lA4Wjrytfs9ZTBfw7dX6ujce1Sfbad/b7gKv3kD3+mO3ffVXVqzprWQL4dh06HzIrI9ysUumBxFHd0TrynszTzD3JosD6noATNLz82BccThlLoaYdmVqmtkU7wDju/0IvjEz3fP9bWyaUumj11R4EKUEplVEwmNV0saX1xQbML09q9ONSzgy3t1o6DuyvdSbOt0eGpesenSjWxo2ITG2gIFA8nmfENgMWYHzb0yMc3mLEFE11Awt3cW7eua2M1EIZ5P2vnZ7qsXag6NWUyJnW912ZLPvAo5bV+2MW6++E99kgYLQq4HSlysOd973t0DtkhpKBx2SATrNcv1O21weTNBoDPSEfn2z2V0fPdI93/5omevtr2xhUaD5iO6dKGSkJHF2y5aLqCVT9jVRitkfGHh9fdJdSmft/FoN5pejqgmC1WZ/Xh2+/q5tq6FqqzqkDg9bYT+6zo/U6O/ecobAdHB9rZ3dHh8ZG5bUxJpckJ47vtTkcXFzX/SiPApY6T9xQ0mHJFmVyJ+dMOOdjsE/HpMZ9t88WlzXHB6dC/siDwIgDS9eSE4waSdJcsp9yhsvgLDpgI6IGnOB+B5znyazjOFtTP5Kz7xQEGyIQlUqWY17XlRS3NVjVhqASCTtiT88xT4AzhsNAw/op9Vgi6DyMzUAaOLk1z59r1M40HTQ07WOQH09nL82PHASSYHnJFpVOkmM3o7p13lPISFGPTSysqLkk867aNTXu9NwocWy5Rju1gTO0qq1he0Mr6LU1XF1WcmPSZ2t3esYIi8Sef3B3D0XKhMy2AsTWMFLTNECyDTj+I7tsdgNLAsKbYUegobEg/SClC60ZbzkgbJGXJINqn4/EWMgDQBqHdgIU3I1j1JAySfvfsqe4//EYvdnaVLk4qPz2j/PyiskvLGkxNqVsoqM8iwjGAsb1Q6OqCA0e0gYxDcKJ4QzP5kbqRI9lqKIeDQq2ucbNlZ5H33ntP73/4iVZXrqlYKAsOgeWLRBMYewidXPgIbroxzuSvCOHZ4uqAhZnK4dE1EHKvNnbcHYOxUn2yKwLTP0TijXXeH2iv3tLm0ZkevtjW1tG5CcdK4ZxaUDGZUjmT1XxlUrfubOi0W9Pzo9faPNw2yO0M1suGhocnGpzXlO5A9AzEXvPm4kLH9xgVOi+bODEJfs5Q6OCw3dxY051b13RjfUXT5UlvgzuMP+2mXSegODBLXhW6ySl3dKHQYYoRRlY6WoBwnD54v1kQgCvx+nGZegvLwxlZKqG7JPzHQDqEXHzlSkXz1wIlIqtvX2zry2+/1+b2vuqodVzoQkcH8ZdCFyRqkeoD3h84NMamuBxHhc5BSZwP+Ig+323V201jmKZ0lCa8kLhz46ZWFxY1U57SRL4QXYEQh4MBaqzhPDo9crAPiyVzUws5d3MUliR8tgAAIABJREFUhhb2XRc100nYSjKylsqTmltc1CwXeWnSI6xJ+ri22K8NJRKyNcKQOt4wLswvqTo9Ewn7i6o4aCjEZfKo2dIpwpYxTHA8AYRwmg9UNv2B7enTLIAKJZ2wgUb1MBy506WFgHg7U0YvWrBVm8lLTHLoW8Ho7Ggc51kEpQyjYZjQgKTo4JvWbPfadY17DXWa5zo52tP50a6J8INBRwm2tLmi8rmSpqcXdOvmXW9MmfL8XtRrzoDFfJVFFG7OmD1YwZMKHXCrM9ZkZVEra3c0v7SuZKpgEr27dMv+ekr86WdvXxW6kB4PkIicCdA4MMl9cCKbbcYcClzc2fAgc4CQ8iywlFheUbnMQiIElsR8OXfiUUyZ1+kudOj/DHIFQT5dZCqph9890RcPH+r1wVHo5qpzLnTpxWX1iM3LkQQUbhk+x9Ww6m4q1tYGTWccVG33Eg4+WFSzoXSzbg/88cWlsv2B5qem9OMf/0TXrt9UpTKnDCaNCbaHvBEUuRBLGLrZYHIYilzMCCNbm9IWCoo97Z0GHZQIkatl1NGNXeiSjgMMYwZMe0TqLfI1+2Pt1zt68OyVvn25o/2LpoaZkkq5CRUSKZF7Xs6mtX5jSd3MQLuNY7042FKzXtcAGsRFTUOIlI2m+XQp0/4R8VNUQ0eHKoIu1n5xYDMudJB0o0KXkjZWl3T7xoZubqyqWikrh/QJreawb66WuUpYRxGL2B96C8i4n0lCjfATFwosqeutpsFhHgR83jgvdHaBg0hxGvi89PqYNdbV6RJqnFa2kLUbCKNrswc7IK1ULq+vn2zqq2+famv3UC1clLHpioocP4u76Mhpl/cgeOYFvArtI5u72BWPzp//RqFjtMafzvZR47GKuZyW5xZ09+ZtrS4uaRZXjHwxFDqH44RcXZgCfN846RLqw6/QTGAylCtlf/1WvanaxYUnI4i0bG2Rvi2uLmtxeU3FUvkqtBo7eeg8Js7j/tvp+gN8u1KhyEFeL/qjQg4F1JYoHtPbbBZDQC2R8wnPNlteLJ668PSgmECXKhbUYAFj55DgOt2rXyqfGDu6oDIx4fBvXl8+KG7oZN0YRZmvQRIY0awiviQUl3arYd7coEvw1oXqF0emmNTPjtSl+JGjgoFrrqiJiarmZpe0tnbD54LPTbF05sX5iS7rDRsC45R8Wb8IXplYaPXxk+1rbe223nn3R5osV1VvdA0JkVY4jaKCSe4f/sH7Y9+SjKIR030MYRe5jPNMwyYr9g9jhPUPi5yEYhYRZSl809MVXb+G0+iMCgWW0ONI/RBZPFsHGnSRISwlAqq5LbzFwktNuv/oG/3uq6+1f3qmYnVWpblF5ReWlF5cUrtYVCciOZrdHVT8V5aRPhUGX8IWNKgigmqArznudqVW3YWuCF2gdqlKOqMbK2v68eefqzI1q0ymqFQip2KuZIlMLo8uNwSwxOPqFSn6ysCAwxW6y2BPA2OemzU4dQTwMEiXvfCkkyMFjG6Pljyi4PSGOHKk1Rxn9N32oe4/ea4XB2fqZCZUyJdtJZTj5sXuqZJWciqrerKj1ye7qh2fqnt2ocHZmUanJ0rDdQLDMBZK30ExDSHcVr/8V4XOdcTGmtC7VhbndPvGujs7OrpSAXdgoIIAeOfSORc6+EoYshbzJVt4uavj8DOORqlZjE/Y87DpBMgvT9DlRBwwOHq+EEZWRVzUTj2uVaYYR4oap1Pqjocm+QKio3F98O0zff34mXYOTgzgo7rpDwPpl61iKHThErEcMApHB6NzoYMCEfkTemSniNuhp6M6vmiROShj7szUtO7euqWV+UVNT5avCh2fn/cZyyC6D0f69Xs6q51b/gWQTkGrTFXcobQgKAOVkNcBM4FuppDX/PKSFpdXlS9OBoOGFCYC4ZKwywvPBRzSHiP+WHn0tzmWYnnlc0W7gAeO55viw/FHmQBFBE4f2DLLD/6/eq1hKIrLgwxWHhArPEZcfF1dHOxLqHQy4X3CvonX3ZcMaqZ8wdNfeNYi+MY51yGDmFrBz9iGlH1xqkGvqcvzI50e7ehob1udJtb3TrpVOptSPj+hmeqC5udXtbCw6rPD+xHOQ0O12pkXExf1ug6PjnRwdOQOtAPnrwW+nNDbb3+kT3/0EyWTWR0dnzvHeKo6YyUJdLfEX/78kzEvIi8wdtjcfoQW0zZT6LitXOQYKw2+U9XJbYQZD5YXLJbsO5VMaGF+3jST2WrVzG9vKe2ZFYG3sMgjfA5/MC8mKACMHamEzSR///XX+u2XX2r7+FTFqRlVllY0sbLmQtcsFNTBEsnOCOg7g1tJ7I37ptCF8fWHhc6b1wHxfh1lsU9vtVQajHRtbkH3buDCsqxCsaxiYdJFBQJiMjlWMjUyRylWRcTjakwUDlNpAL2NwwEic2jwUqNAuvvjtQs7O/4cI3wvEfz5vM3q9hx1R6Xv9ROqd6WzzkjfvNzRd7vH2icYNF3AEFwFoY3FRr2hTrbvQnfautCo3VUfO6ijYw3QNyId60fFhofy/13oeHDo6EzzCZQTpEIsIviYmZo0veTuzWsql4qaLEHWxMBgYOAdnh8qEmgGGJXCoKfLAzCHX4XDK500RdU5pMbiQuHxSxXhlpH3pj8v4yq/QgpFew38Q8AMri9tYjCjpcNvv3ik755v6fiMscxuc4HUbpUDiyAfrivKD+8BBYMLmbwEMDpfkBENCOoJRdFW6BGlypSZTMag/9u372p1acmjaylHGl0IlgbrNFThYzgy93NnL2B0LnTZjEqTRRtVdBsN9VpNv+d2CkYRUMirVKmoPDWtfKmsXAFDzIrVHFY98HdkpmDdKyqPXEEp6FaZ0LFBts6RK0JuB99UMqF6vaGz83PnUPCNggWy/KCzPMejkAyPfFZVR1jOeWrB/zEx6Kl+dmy+KVt2T/8sKe17GJLpKHSoWbxMurr8I7h9FMMRQ6toLi/P1Gcpcbijw/0tnR0fqIOx7AD1C1y9nAvd3NyylhbXNTU1HzUp1AWmypAdwkXiUKP6pTa3dyz5Oz6ra//gTG+/84Hu3Hpby4trnih4xtIkFVamzDtkeZL4i5//aDyAE+ejl3Qn541VRLrldrTDRexCAo7jJOyAVzHGQj1xURz0gxPrTNVZEjC4K5VJExrNYcoGyxxjIgbkAxfPU6U1m6HQ3X/4SL+9/0Bbe8e2lJlYWNTk8qpyy8vqlyfVJyAkil+M3AcCEGqaRzzIhk4veK29kYDFodWZXsc8uqV8UXeWVnR3fUNlO0VMmOldKpSVTedd6GzcaKF7yKsMHdob+ynTZehUKaReOIB5oavsBksh8wp/UOzsnSf14Ro5H2HgMTbZH2L2SqOlZmes1iij717t2rxz67KnQQL8K3iA5aEyjFpqqKH6qKlmv2Hhdff0TJ2jIw3Pj5VkNW+jzcBn5GsFfWYAjEkeCzSLUbRdp9CxeQXLkioTRd29dV337tx0oYPawjhJMYSPBXnRifIUmv7IIHUp6ury2KxHZpMh1hKAOuBhoZsFhwp0l5iG5CInoJFE4KQlIVn31Ox21KT75awpofPLun7z+4d6ub2vy3r7TaHjHML3jGg0oaBG7xuYFXZbdHRYRNG6utAG4N4dnfNQA0UFyg2XFxtkxux7t287R2J2qmqMLuReRDJHLm9Cu4nXq9e0+XJTJyfH7nop1mDW0Dq67WawH6ODZOHnlDdcWPIqTk66oytOVFSdmTfJle4zPmVckoGQS55y0b/yQVcHD4+Cx383IyKV1vZrNr/PTHGZrlY1Nzen0uSkf6bjkzM7kkDsnZ+b1q3ra/amIwgpkxiq16wr7IDDBT6Ec4dDT2SSmqHQe+HIBhxrqmBsYWJ8j7MVmj3TicjM6LdVOzvS+emR2s2a1REQfhMUfLbsg5GmphhdF00vCc8T8M/AriwUOojknf7APNNHT57q5e6BDk4udHBwqp/97I9N8p+fXTTlCTw0BwNgYtIWV2zZE3/+s4+ZPkIzMQRvafsmob2HRmGCaWzH443HMErwwp2E9jurHuxtnE3wkU+l/MbO4sSxuqylhVk/MH4hsxhERmJ/c1YiYqxrHtvHhDu1h99+p99/+VCbW/tSOqfcdFWlhUUVV1aUrE5rXCxqkMnYOBIgH+wgkHfg1HmhGXzpwuXmAkRnZ4cO3ELQ0Pa7yjRbujk1q3uLK7qO1CeXs8khhY4xLGNuUIhT4NP7S0Q6XpfT2A4cAm6EgwUKXyh0OG1wc8dLjEDLCdmnHBDE1B7ZGK+H5MySk8GWUmp3x+qOs3r6alffvNzV5klLHRU1TrAtDBvvYWKo+qCmZv9C/VFTKUB8tLvE0V0eK0GhizSasaidYoKo3L9i52N8LnwELIvRNWElxFRlQndvXtfdWzc1UcxpPOy7GwKWsGtGD/oM72PgVGIGCcWEJQXbVx4Eb6Rjk4XIfCAsKILmNfD6ggaXvNoxGle6ylzaBQsAukbeAPrdfF7tXl9bu/v64uvHOjyCk4bcyZ7I6tv2fqxe5CLC5+X9t5sKv8J3S6bM8M/Bhou2svx3u/b4PQVhQEYVFDt0gROlom7fuKl1E3VnQqEjnS3i5DmnIZU0Xsfm9dnTp7o4OzW1iAs+V8j7YgDbNIHXmuKsiyMHjBGSUHg2heVKVQtLy3Y25vXjfNAM0IQgyUzBUaTYIa+LNp8UOFuksVRMARNl9Oibb3X/yy+1+fKlbty8YfdfXHco4ofHx1aGpBJjzeKFuLGiyWLeRqV57OcH3cCbjPJZhzZ1jcKv2LGSV+GvlzGHlW6PYmcVRwMvvIGnGP67baRwCQd3xaBi0FUTjI2NOsszYhAuLryFd3wqHnQRxg1Gx0XMn7XRJjEPo7F+9+XXevZqW/vH5zo9u9QvfvHn+vD9j7S4sGSiOuYC2MXn8RKk++S1/rOfvG9jH/CNVhcaQNv+9tjnwCOCKe9bOKqwo37HtireZvFGZwvqDJDm9NVsdwJhM5mwe+rq8oJubKxqYXZKlcmCHxIWF8a3opEmml5c6PC7BAv4/vlLPXj4WN8/3VIXylehqNz0tCaWlpSdmVGSm4ngEm5R+woxFrMBSvsNAedDEkaHF3CDaBERWzaNh8qw+m939N7Cqu7i5FoGZM75gKEhzGexnIr0kZF9URiLI9zVD0VEULaFNQ9u6Fo8/o+G9j2jA6TQhRATyJWh0DFO8D167xwlk+GoHFLTxuqD1Q3T2ny9r8ebe/p+90LNYUHDRJbwPNzFLG5udC7U6p4qMWpq3G2ocXqk1smBxs1TiY4yIkrzfYUQ8eBVhuOu/9ndVuBJOkgbvSv0klRCKwtzunkDG64VFTJpHziwLZZN0BDemGrSqbFNLVoZM2kNZl5JHgBDDLGhJ1hp5GYcjfuBTB1GzcG4p1GC7WvYnltK1W6pjhGr3+eMTmuXevL8hb57tuVubtBjs01xIoNU6rEQ4sxySUc2XXQNjKh8J5BaMOaEQA12SdcSlDyB9E2Rg2YVMdxdlJA5bqyua21lRfMzCOqLwYqIohJJJUfJkVrw/06P9f3336l9UTP26g6SNDGS57IUvcDFtE+bA5+5y/PK5HKarExpbmFRK6vrmsCIE187X6KM/+EyiaEeNpNZTBOI9YPXhiGnN6FozbP63e++0Bdf3Nfe/r7eef89G2/gvsO5PDw51vnFhbvLUjajNZqRYkGlfEalXNqB5XbB8eY2XMpBsx3OOTpZsL9MDu4aTs9pjSOLqUatofPzml9DFi3F0oQlaQG6wKxgYInfsNcJ6pXBUEeH+3YqAg+fxLrKslAu0YBds62GWsKzzbrkV7/7Qk+evfT4Wm909I/+0T/WJx9/6hxepgh4eWywg0FqmDwTf//Te2NwD1jliKKJPQSXQKw/NzOrmSq8OG4vLqOhuu2GLs/PHAzCyjpTnFQXjVyra48vMwrcGXDws3rnrVu24l6Ynfa/xyCwN2LRNtfCFcBWeGXJtHYPjvT4+009ePREF5cth78kYJBPTSsFzWGyrFRp0uvxXKmoDH5V2ZwLHg9EHxcSil20FYqpHeHwsgwhvaivYnegD5bXdXt6ToulSU17g1W2/VQ+FwqdbYgiQ8ofFrqwlKMbiTC5SKju4dn/Dd1iy38kzuMMaorYvy4sYKwBNZUhmDKyrQr0wow6vYQOTy71dOtAX36/rbMmBgZ5jZIkWeVtX9Pq1NTpnis5aqpTP1Pj5ECdi0Oluue+MW1PFf3ckHbt90dHN0baR7EDX+VBCp0lBY7LjV8/ev89bawta6JUMG6LMyyGnJXyhGlEYXWP/hOpFalbRSsQKHL2AeOABX8iF64g/MeYE8oRr0XAV41pYmpJ2kZYxzt4+aJeUws7fy6tVFon5zVtMpI939TRWR12TPDlggydSKrDP+JIPF1WsVLx13bMpq35O/ClDA9gQGoSDF1iNLY6QoCtvUfcjM9AHKQOFWZhdk7LS4uaZwQkmIYsgjTLmWBi0Rn1TEs5Qvr15FsHoKML5cHLl4oeTQmBmVmYdzDNweGhziE6j6TydNXjAp3czdt3tLzCYqJoblpgPIT3xxvhWl0nJ6cagL0K0J4uLu3/nw7PlA+ldP/LB9p6ve1x5PadO9ogp3aqbBz25PxC5+enql9cqNdsamaipKlS3hc9OSFp2AIjQo04IwNbLzGZ8FyDYSIsQOyf5xnMF62o6FuuNlKj3tI3jx6bm0nhnpmbMx8OK3WoIbip0NnR7Vo+Wq2qcVmzioILdn6uasYHi7rQOASam1MEea6SCf3+wUN9++SZtvcO1Gj39Vd/9S/10Ycfm24DTYiCPjFR9tImQPgJtq7vjNG2gW2QcEX7yYPBTYQ+cHoKPR2HmBsECvhQzcua6pc1xyKmcyUNxknbLV/Um1EkYNh20R2sLs97/LlxbVXzM9Nho0fxCGj0lTyKhzv4BKR0Vqvr+asdffHwsXYPT2zHM+ZAwTNCdpQvOSGIsTlTKCqdzymJGiNalycIOs6kjS14jA1MgbBjM5ZGoRtoYjDSB0trLnTLE+XgM1+ecEfHnI8MJ7i4ho7k/7vQBYtttkyBChBvWbHXaZsDRYGzzfwPnE/cyfG5eS0CddYs4hAJyWdJC/rc+UVLz17t69dfP9NJkxECs8mSkFbz8PcGxMhdatC50KB9qebZkdrnhMQcKzXsOjIyNk/g4Dizg0NMUaWzixcRXAA8+EQZgsWlk/rskxBnych3enxk00QuqpkqQc6VkPhFZgBOuHlE/vDTcipAKIVM6sCYyKzT/MkIM3WgTsBQrbtlS01BIgJnHPILLusQa9vqkCMxHOjssml7pr2jY+0fHavRpkBHm2zYM5hGAvBXJlSG0V+Z8uvLIgQsMgmToNlUHwugVttB1062otBFRrHOoqWrjx6UgCVSrJKanZnR0sKCsWc2kahk7EKNuSPWQbmkLluX2t59re++eaQRGag2Og0P59L6upZWV1SZqRpuodDV0VrjEDJR1kS5rGvXb+jW3buqVmcN+sedfxj/yAHuqlGva3//0OEyXDTAR1Z68Bxks4HcO0rowYOH2treNl42Mzurd999R4tLi+Zabr5+7T+PdhlhR5UiaZEHp44Xs28ljC88NrO5ADmx6LHpKVw6fPoKRZtjojkfYenWHej0+Fz3v/jKP9fC4pKWV1etcCAvAov846ND9bot27DRYZPHEaJoMfMdO5mMZ44a4eVf5KIUloJ8JPXFg6/13dPn2t0/9iT5P/3Vv9QHH3xoqSQGATy7hQLPMI4x4XlM/OM/+XCM5xSb18DaByOKNoGSiojZ88y9hXCT5bOW8yAQhojoW0dptfsj1ZpttXrB2DCk/0gThZxuXFs3yx6aAhQFQlboEO0o7wc78PSMtSVSHoF3Do715XdPfYOf15se5TDjUwbX0ZxxAdpm5xew0c1nlS7mlS9PKjMBERJnhpxT2T3ielERlhXOix0OVBlL784t63Z1Xmvlac3Y1pu8S0YT8i+CzCsQzP/rQmcg3Z74SHXw0cPGB6pDWFhQ6FjS8M+xqiLu6kxVibz7/PkjZPGNO3FCXThCjY6ev9rXL+9/p4PaWKPUhJSeUH+cc7wjilicIBqXR0oOe+pcnKp9vqfh5Y5SQ0K0Ywla4PYh/+IDKRi3dejowoXDUwG0QKHj45OPPrCxKljO3u6Ob+NSCXJ4xQ861As2kJP5ksdWZF9IpCh0dHZ0r0EEEwKYA/gfKUQiza3JpbHbsfA/66jRaqjRuAxE6tFQtVZbm9u7Orm4UA1ya6urbj8k04VPOVYf8jFna25G1bUV5SYmArgKLjscKkOWQu3SI2XvsqF0lIZmBw6yMMDScjnLtebm5u1G4lKMSWgqaW1vdaoirNZ5oMCwQ04Gl1hB5ZmyzuvnerH5TI+++lIjFESRxJHicP3uXa1sbDh3BMPPU6SHEFmROOZyWl2/ptt37urazZs+f5ZWMRZHxHS6K84X78HR0bHVKRQ+JgKwUcbJuNAN+iN9/fUjvXy1ZUdwFBifff65NjbWLAX75vF3PpdwBKsTJVtZ0e2OB+S0DDTudz19lSfht5VcXFiwOZO1jXclcrOs+YwpF7uiRqmMmu2e9nYO9Xe/+b2f47X1Dd2++5Z293Z1ThrZybF2trc8wg4YZaPGoDw54aUfZyNHUHlEqYGGFAo5NBpoKLABUvriwVd6+uKljo7P1O4N9U/+2/9eH374kdke4Hx05LwnvCbBaWmoxP/w33w2dpxhJE/iBmQcCc4O2PEFQJbxdRKb4siqiBedKs12io0McX50dXUS0+kMo5abXdbcbFW3rm/o/bfvamVh3lhAmgAXczEAkwPWBaDJ4WS5QU7nk1ev9f2LTR0cnarWaKvTRybGiJpTgvQrtj7wdsCB0kklwBcQOJeKSlHsShNKEkBCPCDAqdndQUNI8O5UIqm3phd0pzqn9ekZzbKlwY7GlBjG9bjQMb7+sNCFfw6ja+joOIi2wLEledACx9pOfs/g9ZWqInjaOUHeozFLk0CF8JbL0Y8Bp2s0u3rx+kC//vKJto7bGiRKSmQm1VNBo1TeIHi3i9Rmz4z2YauhXu1AvbNNJfoNjY2p9twpOsvVmQUDYz9cRrY1sqsJlw4dQsLsePSu771zTytLC+7uTk9IskJrmFURJ+pUUlOlSU0WSpowsz2n9DhpN14MGbmpQzhKwHa8vY++lkdVF1lG6GgZYcwSXK6teoPcz5a1pDjJnlzU9f3Ll8bnmh22byFf14eYYsIigi5gqqKJpQVNra0oBZRhp5KxlzwZFB3nFy50/XrT2JCthojs8wIt78SvqelpzS8s+v1y4WOqqVSsPvAGn1AYOiA6Lve02BLltLi6qNPaiR5/90hf3f897XxQvfSHqjUaWr91S8vXr2tiasqUj4vapWksvPngau++977uvPW2lpdXI44apPTAbuDIssFlc80WEvCeoBmE+py9OBzbLijprF2Kv/nmW7169dqFCWXGT/7wJ7p2bcPSqsePn1hl4UJXLjtegOgCh1FFeDEa14lSaHK4iOgEOd8U5zEtGK93rqB8ZUqZ0qQDnC4bbe1sHeiv//Mv1W71tLaxoR999plevnypo6NDnRwfan9/10swzqOT6go5582g6eU8ICVlT9BuQW8jMQ9uIDuDnKbL4JtJfYVq6tVrnZzVbOf0k5/8VD/60ae6e/eO4x08kZEnkkTj29Pp6bkSf/Xf/T0HBFAEOPRs0ujY4P30WIl7PUzoS9LWLdx0eLaBBcClInyDTpC4aZKv7A82CA+rb/FxcJBYXpjTx++/ow/evmd/szQBLCb0BjcNGzCC6bBNJH2+09XB6bkL3cvXO9o7ONHZRUN9XA7S2NsUzSVCAB0NfX5QRumEYxETWNdUyirMVJUGr4E4GdamLqwUuulESrcrM7o1Padr1VnNcVuz5nfSEjdLkLEFy/T/stCFkQtCJ11FkDF1nUMKPhmUE9yAFDt+Lx5bf6iVBeg1RcGFLgDwAfClMPDPSWcHbO0e64tHz/XdqxN1RvizlTVMQuQsKUFodbelo8OdoC8H42uweX2qYftc415Lo0HXh2ts+kbI/7ISw1rcUICuCh2edDZPzLgTX5qfM0DM+0gGZy4H5SGYAkCkNacsETJbceGlz8HZAkNIO3y40OFjGB5UZ/fiIg1W6G4+WCQBvKOcafXaHs/QifKzAamcXzb0cm/P0Ei9TWZEV41Wx64eVu6giEhnNLE4r/LqskoL8xb5u9DZubKjBHgUiVGMi9jX45nlQocHXyYUuakpm1JMz8x4gVStzmh1ZdluIcA4FJfa+blhnbjbCFhjSus313RyfqyHD7/U/d//RskeyVkB0uD7nsXuaGND03Nz6vT7NuOEpUBXCk3k089+rDt33lJ1ZsbTjTesUewAr6FDvA019Fzg6OiwXqJA8L0yhLOMYCPbavX15MlT7ezsuDChWPrRZ59qZW3FZ/Ll5pYuzmtexJSLReej0rVnbWmeDNtXOH5c2AkC7YPmNgSJ8w3z5KJLL6gyu6BsuWyrLCzQt18d6t//u/+og4NjLa2s6k9/8Qt9/+R77e5u23qL2EW293TJRC8sLc1rslzy5cZz+e7b93RweKTt7V3TYMDJwf5mpye1OE/GrvQt9JLXOzq7QGaX1Nr6NX326ef6/LPPNTs7YyoNozwNE5K7p0+fKfG//Is/M1rtfAPfkMOQrt7p2HcMpjo/JK++MzXTGZMbaQ25ZdjEUejw7++MkrrsBNM8HtRYKE4ZrVYmde/WTf3ks0/CYiKbtt1K0hs3iCUoLuKItIR5XdjxvHq9q+cvt7S5taMdz+RsX6IkIxxSA6oQ0qH4G14OVAECSiBjYgY6M6P0ZCXwgZxHOnJ+wnQyrVvlqm5OzWhjakYLlSkDtgVW5zy4/B11Zz8sdIFDF7ClmD7BgeZS4PcojBQ6xgMKHa9pTDaON7Ch4KFPDE6sYTQTTwQeAAAgAElEQVSmuEXkXXfYKRuPwv7/6vFLPXiyowbpvemyRumKRumSkpmcOr2Ojo52jTkh3Ul0LtQ8eKJ+40SjXlPjAa67JKMHnhqvVVzorHqJCx2BRBQ6d3RpzUxPOY5uYXZWCwtztssnlQtLcH5Oilk+lXGhw59MAP1K2ruMju6q0EEN6AeeJUUuLnYONLdcia4mKnSdtuVTbOo4k3DnwGcxX8XSqtHu6uKyocOjY4fK1BhHcQXOZlQBA1tbVm6m6gBkC82BZep1JUkWu6xrRC4xFAmqI3i0TQbSFt2DO5JPiqSKbeHa2qquX9vQ8tKSHT3Al44ODgKu52JHtwEmNtbGrQ2dXhzp66+/1Je//7UL3Zj8kd5ATYJkpquawfRifiFk8OI4bYnlwATgz3/8E928ecdfm9ckFLqQvcFfxlMR+hNi02k5TQuJlbl6nGviGrHJyhcddfDy5Zb293Gt7mqyUtZ7H7ynldVln8XN5690dnJm7JZCh47KRiwstiE5ZNIq5nkPCYBKOjKRr8XlYws6Fzo6urwmqzMqTE87TPz0vKEXz3b07//d/6G9/UN7O/75X/ylHn/7WK9ebur4+NAxh2xYJ4p5n62lpTkXcFxjgMc+/vhjvdp6rRcvXvlzmIXWH5u5sbQwxa5aT54+09bOvs4vm97sT0xWjNH99A/+QLdu3dLCwoJdbk7PL/Xs2TN9+81jJf7nf/5ntmF0KlRAwU3kZPVMkDTfmI38osRt2g82LhAGwyaoGfHCspYuXbT76uCpZZpEYIxTxMDmVhfm9NknH1kkDuu+iIbRLPbggnpFrPU2MnSZh0enerW9q83Xu9raPdD+0ZkuCQ8hDi2bN8YRsJgo6Z1HOQnNIKkeI/dsVfmZWW9sWWAk7JdvvwXNpLK6MTGt6+VprU9VtThdtYwNjMSLCDo6mxMEsXQQ5r4B0d2JRvwi4ycUOop2RCMJv/em0FEA40IXMLtQSK8+t7vDsAUN6gnG376OTmt68mJHv37wTMc1iMMlJXIzGmcmlciQBdp3pN2o21OOrq5fV+f4hdq1A426lxr32xr2OWA9H5SrQhfhixQDm3AS5JxJRYL9gsBO5mamXeBuXA8BSIyuYxQd5qSAziaDTxt4WZfRZ2ycjrHIVkZ+SOnowGRiXDBahDjUJXATeZ05g+1ux7c73QPGixzY/ETFGZ9s0RlbL+st7R4c6PjoSOfnF6q3Wmoic6pOKVOdliaKzulwRgm1stdX8uJcvVrN6hG+XytqcHVJJI09s4Bg4w69CD5bZWpKG2vrWl1dsVNLdXrKCWMHu7thOw0RPCp0nIjV66s6uzjWo0df6v7f/crmCiN88rB6p5hNTmpqYVHVxUVzu+ym3AsqjEJhQj/69FNtbNxQCckVMsvImdlJXw724YIISV9MDualtZu2SjexGNMCUuuyBXU7fReJs7NzJ/fx2t66c0sLi/OeLrZebuvirObXBhoYwT90dJYiDvq2zZ/IZ43TAVvg5OuiynjL2MpS0tSynHKlCZWqM9FWvK7vvn2p//yf/0aHRydaX9/QP/4n/8Scvs0Xz3V0sG+vQQoo8QDzXKJzU5Z4wTPk9f/o44/djRJ0dHR8GurIQP5/52Yn1WrX9fT5SzMzLpssRrCvz+raxjV9+MEHevve2xYsUDuOT071zTePtfliU4l/+pc/8UIy/oAX5DuEQ+mM1bZvEm8r400hIwkiaiev9y3yhU9HoTuutbwJwS010sj4kWUcIlD49vUNvXvvjrMIquWSwU9TK2yFFJxBjE2kMn5gLutN0woOzy48yn75zXcWcrP4MEZHSr2xEuoQpNOhe5Y+0Xi0J6WSkrg7ILFBEwjWAl6WSmkmk9NGYVLrpYrWK9NawYt/asp28D5o1txxa4e808Chi7QXPxhdr5xdYL5H3VFcAOPNa5wY5gBhNIj5XAiXseNEcHeJZLDBkdkbYrCZoerNrvaOLvSf/vaBnr8+Vr2bVm5ySYl8VSNssOEatVpqXFwG4H3U1qi+r8bZjgatc43B6gZtjYet0I3R+TK2XoVQm/HrMRZy7Jzb/+AvuLK4oKXFsG3E4JFAcTS8xlXBudgsRt0RFJRxf+Ag6DiQhm6VLpXOw0WciYER1tLCyKSU5osuRyOTrLkc6JgdUgx3LJnW1PxiSIVKZ825bGAvzkVMZmunrVcUvnZD5/2u6nSKSO6UVLlQ1HJ1xqNr7eBQTfPbyLdFujiynxsdGxZdjK50ckwrFL6wgJgyJgfZ9vT4WIf7+85g4L3Dh41zAkF+bnFO57UjPf72gX73679RF6NMZ6tIjW5fmYkJVReXNbey4mIGRMPSjgd50h3JR1paWvHGkPc/UJuCcYS1owMuCgjeoauj8AAboQkOG/3Aq6PDqTdaOjsLLinRyk/Lq8uaLE96DD0/qand7NhqikIH3YcCh9yq326H0ZWzSYHtd0wHARtEOeIQcX8EsQAXbXF62oWOC/nRN8/04P4jF6lr167rf/wX/1yPHn2r169e6WBv15y5jfU1zU5XNFMpab46Gagu9Zo5hu+8+57u3/9Suxiqtjoe7fs9lBNcQnnhDvPy9a6OCUcijRAJYjJlp2XeL6ziwNgp/GTjQsVhQkj8wz/5ODAvombFVi6s/60T5QGIhOdRwHHA8gIdhduKIkbbD2bWHiV1eNZQvYVGNjgoXMlwErL7xcx02YWOj2trS15rU4/MYEeLGOWl4k4LqN1pdw1AN7rwlHr65d99oa+/+147h0dX/mOIgN19Uego0GwVHe6cVA8FBTcoUpByWVOwp+Hi5bKazuS0lp/QtYmK1qdmtDKLZI3RlbErHDTbUXmL+qbQBYflQHSNDyJfl42YeXDRIob/xkNLZxePs86zvZLPBY80qy0spYkkZlf8v0ASRbR+0ejqr//2Sz18/EpHF32lJxaVKsxqkMxGhpMjnR6duqtLj/rKDGq6PNlWr3mkUbemxKCl0RDwmvEatw+G2LANniwWQwBOnjDiKRc5AGKwHdyjoRhBmrW/mW+U0D07eDT64KGm0JErwe/h7hGsy8Nr582qvcpCsQtja1i++PAZPokySpFJUSCxPO8iAeu7SExUppUrTSqTLRiuoFjw5+j8tg72tH12ou3zU+2dndhOjNd5eW5edzeu6XJ3Vwdbr3VxfOKCznXO3ywabt68pY1rGy508CcB9HH+xesNN2csqdgqU+h4UHno7cBNcckVvKktlQs6Pz/Ukydf63e/+r/UOrvQCDkURbk7UGFqStOLy5pdXDKVxJcYF0UiaTrJ3Tv3NDs3b/Iv86EXV5FGmvOEq4u5ZXAgsUAyPl53dwfUQnEGn2PbWb9sql5v2dfO0jQyK6rATVkXuk67Z20y5xvvSWhHKKLQt0MtydGtsQ0HY+by7gN7oOhIuNCFj4xJ+iMWOVB50lkdnV7o4TdPtLNzqJPTC62srOqf/bN/qmdPn2tvZ1f7uzvaev1S77/9tuamK5rIp1UppDyKQyfiel9bX9eDhw/dEba7gWpF70CNSWWS2t7f1e7Bsc7h1/L6eqUZHISsYkHPGy01ee0DFjxS4uc//Wgc2NZoEOGp4MRKd5pQPkVxCncCHSvUA/4QGy90Z9xIdFEWC2eLavalo/O6Gm0cHTi8Afh3DF/k9AoP6/rGqt57564+eu9tTU0GL39adOND3E6pjNPe88m0Ccx8LsBlbo1f/t3v9Zsv7uvJi00HEQOLE6ZNAC4PV5xSzkNje21GhExGvUxW40xWC9eua2JhXtnJCU2mM1rPT+pmuaprM3NaRH2Bl3+0dYX5HkKqf8Cl+//p6Hh440JH0fNSIpUKpodRoYuzYK2QjHSYwSQhZTCeDyfQR15/gWsYKBSt7lC/u/+97j98qq39S/WTLFhm1U/mjDuiqT3GyYN2fjRQPtlX42xX3fq+Bu2TsIEdQtSk2PX8AEDPmZ2d1bW1Vd28tu7OZmamGhYykEfzedOJHF0HJ45idWWFxabOkorQufjXvgvdkA8WWBEZF0oAXbFJn5EBRGC/R0E9UeC37aqg6Xgrh71/xrm3F422x6NKdU6l8pSyBSgPgcQa0uDlZLSTdl3bp8d6sb2lo8MjKzSur6zq9vqGNr99rO3NTYepQDcAmqAQQoq/e/eerl27pqlK2bpRAp5NUcC3DlmgCcLZK4yO5Rw4JlytUpnw7bKUGur0dF/Pnj7U3/3yr9U6O3ceKjgrWQzl+XlNzS2oXJ1x12hzUPDBTE4LC8taW1vXVKXqDa7tz6PJxp5qHv2ZrILhgV1SLHZvGBd2oYPXZswaTK3jhY0nrshx2fkU6WTopCPnMMNUw6GaBFE1Gq4oxuW4BKFGNVvW50JkRwPtFLV0VOzoaPGEZEnJ5jZXMCZGoesNpIta3cucf/CLXxgrBNvc29nW1qvn+ui9993R+YrutZTPh8UmWDMFbfP1lo5QPTTb7nhTqaxlZ3T4r7Z3dHhy7qUUrASvNM1NC+4psZWard/YqUfuQomffPbR2IaYwyC25rbGuSKXSaiYSbrq5q19DMaFbF1YFHQAWdshjBcGMpvQenek01pL7e4QXDqMw7HLK3U3At2np8q6e/u6c0NvrK8bC3IV9sKDUTEQBdnggTHwB6ELkNj95cNH+pvf/FZffvW1zpCx2LMeaVnOf2Y0hFHNzQf9dGzxf5s2Vgm1R2MtXr+hyvqaCrNVO/ZuFMq6NT2rGzNzmsPhoVTywTE3Cd+9q0IXEpaiy+NqGRGBdlcCZmfSRkaS/EyMlCwlbBPkcScSgkcGADyoQfifMR8wLnQe4aMQcG54oIDnm4d6+Pilnrw81GFtrEG6on4yz9pOqWxWZ8dnal427TEH76h7eaT25a76jQOpdyENLjXq172UYEygu7h544a1rDevb2htbc0dHTd/cPbgQQldlyNAjO4FA1X/fuz7RpFDG0o3yxYUey/GWDonOvk4yT5KHYutk4yrRqTxNx1f2MayHWSrjiyQ0W+cyUWFbloZOHsUhGjp40VGJqm2BjquX+jV7o5DUbA+X5lf0Gy5om8ePHBXQRaol0MUulRGc7Nzeved96wcKEf6Us4UGJSzaUmhcrJdyoXu+ODQRdgejOUpWwExivZHbZ2c7OrZ91/rt3/zn9Q4PdfQPnkZjTN5VZdXNFGtGtOiawub+KxH4vn5RVWnZ+0xxzIhyLqCEYS31i50kVbWgUZgf3RbLePC6Dv5XDwHpmd1aTSiMCpI1eC20WVD1xSnsiH743yyTWYMRrtL2heTEU4rrdqlOo06Vh8hM9ZSSPI9AnbtZQ8NCT9ToeA81qcvtkyAZmxEc/rhhx/aSeXk8FC7O6/1+hUd3T13dONeW+d721paWjCv85KlR69rhxI27fUmE9JQ2Tyx7knVmi1tvtrWiYPfgV/A8YPxgRuGiM5kn7yYMxvY/kp89NFHcZZMFDsYHpJ8ho5upHI+rYlCJpB8beyXdCWn0J1fXDps2DSPRFqX7YHqrYG6ppdEFkw28Yc8PHb+JaMP3eHC/KwXE3/448+dIEb3YJqGLaMC6gbKQgfpgoOOL5Mz2/tXv/mNfvXr3+jl5stAIYA0TAyShdqYWWJfzip8qFE6o04iqQYB0sOxyouLKm+saXJlSRNgdKWKblVmTC/BfJOOLkjA8jaQDDdEwOj8mgVKf8Top58Mf/G9M0bQvVk6g3xF8kFyHkN0s8S+aFjHcEAt+KeDwzbIhyfM8nbbgWYQKS1wCLm4HGhr91TfPtvTgyd7uuilNUgVSHkmGFSNelMX55ceTcB6EoO6OrUddWs7GnZOlBzUXOgyqZFm56r6+d//U7sqQyEBjIYzBtYRCl38V3BGZmniRpQFRlSceODYmIeCx7Ye0mnA++gOoCfRhVjL6wIfhgzz0cKrdmVlbiMEeJuGA2S7I/AXL5wyedVaXZXK0ypMVPx76CwpBGyt/RDn0uolhmqP+paNHe/uWsCfGSfUqtX07NlTm3/C7sfXze7Gg5Gdej/++BOtray56FAwbDIZSffo5JB7sZA6OT7S2fGJfx6+R3zgKrhfk2KV7OvkdFdPv3ugv/1P/0GNkzN79KVxhZ6e08zyivFhZIo8vJxraFpzcwuaLE2G7rDI2QsfXH7xmWHcj5O9wrafQsdGnzDxti94YCQgJcudIuzQxQ9ic+T0HS1ww4WLkqTXt3Nvg5hNcjwY/Qp522shDbs8PdX58ZETt1Au2NXXAUpczDx3odjRYdOIACGc1uoqV6a9UMFkgLhEzv/J4ZF2X782zeTO9Q3NTU+p32rouwcP9Pbb93zYT85PdXR6HJgTPPvGJnFpLlqHv390qmcvXnnbSo2h5gCSxNEOFPBA+QrCABt+2Fk5rcQHH30SBVhFafNCiCzlM1Ixm9R0KasC9trM55E9s1N6WgiY2ZZ0lS0UlEjn1OqNVWt21YPYC9gbOZvHYwqp5oxMtNDlyZLF4j//2U9N9JudmQ15AVE4cMh/DZUZ8q7DOLI5nZ+d68svv9Svf/UbffvtYxMgufUZbVlMpHhQcImwIqBv7lwvkVR7HDq6VLmi0vqKuzpGm7XipG5WZnQdvaupBUHrGiRgLCPehHHH7iVxobP1UPAejDI14ByGjo4312aLPyh0P8TpKHTWhGJLTRfr8BcOD5rLoAH1beG7jHOQVHeQ0vllX5s7Z/rimy1tHtbV6Cc1SGQ0IFlsONb56aXq9bYf2FxqoH7zQN2LbXWbR9LgVNlkR9OVgq5fW9NP/+jneuvOHXdxdMGMasEMk510TIoOGBr4h78v/s0ieYjS0fY1GkMZV+noXPwYc/3PgRBulY/laJG9edwV4mRyVTAhkWKSmfAoA48Q+gxp7c3e0NrK/ERZmVzRY7e3qpHzSCqf0Sgt9WDw97vqt9pKEuNYb+hob097h/ve6LLl5MzEG9NZd3TvO+yHjStWU1w2GCvE/nXu6jU2RscH4zW/B46HZREPVCI11GXtUFsvHuvB3/2tc2Axli2UpjSzvKaJ2Vlv/JkyoIwQUs1ot7a65k6OLo6vTUeHtZA7fIwGnIsQQnI8HcG1dEfH8qDjztfwBvBOLP43gElTQufFiP/GtMAmo3Y5AbsjA5bNL4HSQZ8OWdwbaRgD9bouTo9VvzhR38UumD6A1dkh2Z+XpQQOxCnDWZij4n3XbLbM4cPkASik02o7WOlgf0/X11a1AAWo1dKj+1/qrbt37Nt4VjvT7uG+1TDY5rMHAJ6aqs7qstnW6519MzAYaUnS4yJk789CyHhtdEA9NfHa2Vo/+Egm3vvo0xC14L+9c1cqMVQ+m9BkIeNCB98N5gwvBC8Sm7Bavanj0zOPZfliyeMEwl6L8GkrI58kf1YfZmRmbG3oztJWWsCl+fzzT/XOvXtaXVu15TSjW1B7czMFDzeKDjkDdFm8YE+wWv/9F3r49UNjMRe8qHCTk2gPAzcvRA0OgvY2gdA/qS4bnGxWhZUlVa5f89dbLkzqBlw69K5TVU1VKipOvCl0BtQjx5VQ6AJeRxGz2iByILFpI5mZloL1gvZ1OLzC6GLKCS96nESFZ5sLHVtgigtyHwOpQZOLjZG7Bx4OFCDKqjtM6eCspUfP9vT10x0d1ljUkHdKnczr7PRSF+d190ylfErjLglne+qA1fWONVUaa225qrfu3tQnn3xiCkUZzAi1CJZSfjBCwpufoGh0jRO7QrcZKp6XGpGnmx82GxuEC8ZO0j+Qfdmtxo4UwX8v6JyDoN8aXDh8OHxELZ/Twrj1wOKyORGHgq45F501iiAPc9ytEOxN0AouIWwioUyQJn9xeqq97W0/RFzKTcwg602f42JxQvPzC7qBfX6ZoJmS5Vg8OHRcdAqeYhy+LZ2dnurs9MSdK5gXoyKqIgooxqytxokOdl7o+bdfu9CmU1mVuUA3bigHjxO/xdHARpBnZxfm7G3ggxgVWF9OcNM8QmevCh3PjrOXXSRploP5Q98QAXgmBTAydB1Ci4sD48PDTsdrY9oIigiZDyEjxuJDp3aFsdSJaUxRbFwxETg/1dnRnjrthh1FLIpI4M8YlBt2esEMldeBpWGjqWKpaGrL5WXdVC1yaLngzs/PdHRwaEyYGMVBp6tvv36kaxvrNg64bNV9IXUGPYeRQ8vp9HqamVvQyfmlXrx8rb3DQ+OPjK1KYmMVHJlt3mvcO8oK5n2LniUXvnc+/nRMZF0YJzjYqCCGKuSgg+Q0mc8oSdvqQgdXJ2PvOUibJ0SwDYZ2TigUS+Y8XdQatiei5URc7G/AesfQ4ZlHhhsKY+x4pFs3b+ja9Q3dvHlDd966q/LUZNDseeZmSQFLP+vRFv0kTgbbr1+bhPjNo2/09PvvLfSuI02h0PlgBgSfDqLHSMV3j6vJaKw2PK+lRU3dvK6JmWnNFyZ0faKq21NzWqtUA8WAQodoG/GyC11w2ojJw37Ioy2iKSdRA9aPcBTGDC4ALyiiraspAz+QgFHsONTc4jZhtANzANc5tGE5FJlSchERgZfKapTMqN4Z6vXhhX73aFMvXp/r4ByKBbm8kzo/q+vs9EKj7lCTRd67lvqdE7XqB+p1D7Q4m9XdW0t65+51d3PE5rFddLYqeGG0+Y0LXSxzc5Kb4Y7YzSUU4+ALH7q+OKfXdlA8PIxRkXsK74kF9lFKlM0VoyAVqzNwfraVUlhQ0GlwtpD3wddKRDgkhQii6sAeVyGjFXiBtC1MLnlf6HLYJvZd6M60v7dje3aoK/iwQX0gcHm6OqOF+UVrW02rgk4UOej6oYlmPS9WUmlLHlEk8PMy5nNx89DxebOZscNfSLjae/XM3SzY9fTskhav3QoyKSto+o4DPTg8ViFf1NLSkqYq01YcsfGlMDDS4tAczkFc2MKlSrPBa8tr5kLXCxOEuzTIy6SygdFBXfE4S4ZJIO+jYTfRG+E79KZIlmisk5/fBhPmNClNQe111Tg/0/nxgV2LwL/tje24TDB3ziT5til3YK1WR43apc/R6emZix5j+fXr132WT09PdHx8rBsbG3Yg58J48fSF1Qy5QtZxkMdnx+qNR+oMho5fpAOfmJq2gP/J0xc6OiE9DNoMzwqTDLr5sISJUC/XFZ6lq1wL3su3Pvpk7HbUzAGsxnvKpiH4ZlWeCGGxDnqJxhd+MOycEFdzM2IIQFcCtgNoC9h7WceSBQM+sLrQYqYw0CTz02v5YFXk8BzyLUsF3bp9U3/+F3+u1fVla/Ogl/AR3F+DnxuHkE7p9PTU8pbnz5/rN7/5jZ5vBh2kSYzgdY69C3/xsFxlfWpsh9Lcwrymbt9Qbn5W1eKkrpWm9dbErK5NVlXG4mdyQrliXlkKXTy6upsNG9gYII6NN2PHYeQ5jBjWBHbaV975fM98UDCvil1U8H+ogY1Dsd/kxYafwYnoZIHAgAd7gLYyTOr+Ny/1xcNtPdu6VK2dUzJb0flFQxfHZw7J4T2kQR6OoCIcqd3Z17X1kt6/t6I71xZ0a31ds1Mzdnmgew7qjTcdm2kh8UKCoxTJ4BgvQzhQlBMQEZ2vBPqmkDDWhqYwoK2BcB17QMe4ZiBIB0xPBLS4E8Z0gIUWQcsJu/BS4Di8seOLxkFrynttyk7k+cfntSkFi6hIanV6euxQFmypsAxCA8qDsri47I6ODgfAHN8zPiejV7hwgmsICWZs4mOTBqANsFwkXNh7w1QA6uk1L1Q73tXJ7muvbdgQVxdWNbd8TfnJQClhCuCSw4GE15bPQ2Gbqc5oepqLFvikEtytHdDOYjtKSaPQAW34ZwvnzM7e/X6AHOwwnAoSQmf1EvbTU8ucw751n+ZKTpSs7bUrMSOzCx4LvXChkxthXl276ULXsX9cOxi12toLlUvPWC1MAaY0d3QUOqz8mxht8lrK+THr6+uq1Wp+Zs/OTq1eYHLieyQxja1+vpg3hg+OSlA1UFSPn30sm64+ff5K3377VEcnR6KhCLzUrIZDIDUiD1hOhZwJvjf7QOLgjBM5I/+dDz8mvCrE+tlKp6+JfEaTRWyxMxbdc6NxqLk16OjqrdD+4zLSjZYF3BKYdbKV5UA0Gy3rNOGAgaExw9O98BEe6FDoaKstN5qtGqv7w7/3B7px/YZfCLhOltpE9kYuXP2+cS+CVg4PD/XrX/9aD7/5Vq9396whRABsWkuEMvGmozSw+F5jNbl9KXS3bii/OKdKthAKXXle1yl08OjKJb/wWZwTIlKvt02mfYRNWMyV+wFqH63+OYBI5whLgSgbihz//EOdq0fYCJ8LtvSh0ARHkygrwGqMkJJlzX8UC0mh642T2j1p63cPXurBt3s6PCP4pmh8jrDjxumZI/0KeYBjQo1JNd/R0kJa795d0kfvXtfawpzT3uFgscIP6WY/WMlfFbo4kSNsWyl08QY5DgyKC6KNCQyYj2yKCQ4UB5mH0CI6jLgLDMsNf05+PMYza59D2DfFjhpvq+54URMRqZkW4Ix5IeHgm7jzjrIccD4BsG9jElDT0cGeLmpn1j6enl7484cwcgoE5hBgXFAZ0vYyCzItsLFgqc5H7ERD109hwUYKjzUuhOSop27jXI2zIwc08xxMMCHML6k4Pa801mLYkUcGFiSicZ7A5yw3TKUEXghmR7Er5EvGEU0WjvDe+HnhVQvn6k2hi9P0eMFc6HCO7nP+QrGDPAxVi4uFaFLMK0gEcw5FnG7nzo6zNrARRLtxqfo53Mx2lEjW1TAmLmP1BeyAkWmpaJsscLmLo1MT16HwADUhsqeQhjhIFBYtzc3PuQjSkYZYyqFJ17isYPKQK5Vc5Np8/xpr9/BIzzdf69XWrsm/ATIKGD7BODAuUIWAGRpScjAVWCLChgCzJG5/+NGYjRutKlq3THKoCiZ8OKECWFp2QsuKA0dOmXzOzGs6OnN1SMnD2icbnB4AtDkgrSYBtA01Or2I2If8KTiixuaTJiVHoxJ8LUiqP/3ZT/XRRx/q+nh79PUAACAASURBVMY1M9LpouJowZA9EMZBbllsolhMYDKI/u3MXV0UQBMlb3nzakeQKLyk31N2fl6V29eVW5zVRDqnjeKU3q4s6PrEjCaRpuFgclXooi4nisoLL16gzURwvXGOAN4HPzkKXbyEMIE54tXFXekb3StvUHSbutDFD2vcVUUOyebohq8BoAo8RaGr95K6/+i1vvhqS5vbdTX7abXYfNcudX54CExrsms+D1WFVKZ9LS1k9PbdBX34zroWZ6YcZ2dLG4wyo8DxK+7RlWccy6WoAEWYYXxZxeN86G4jglYUa+lC501gbIjwg0IXM9TDeuNK2eKxI9rwmMYSkYkBp2K1SBjnIomXjUzDCBsve+LLiGLgS6fT0t7uti9GLkhnpHZQ+4Ss07CAYfSjO8QqHp5eKtqOBhkj7yf/v0nV1ap/DzMFazcJcWnV1aqdqXV5qk6z5u6iPD3rQpcrz1ifbTZp5F3I5pVnhlGVz0uGA4Xu5o2b7jInIEaziWcUpSA4yQy8LdK+Rlhw3NFZtomTi7HQkO0ail0gYUO852fm+YEAjsSNr+2L9Sq6E2NUet2RBvD06jU1aueRhRNaW1yCO2HhNg7OM3RypcmyC12j2dL5EYaedcMUvK5YWsU/AyoWvj4dMe8L9BgwdROwHfSNM3BRWQLqR6HQAV08+OZbPXuxZTkoiyQXfPDBRMqCf5obihzjd3wxcOIo4iGlLBEXOkwyxy50E9mUpiZIckKezeas58rrbQ2r9mLRhoEsI1rE3JkNEsYHyJVsWOzc0emZfnLRiBjM46TS2QDgxoC+UZbIjZc3kRfm3ttvOXbw448/0vrqij9vHC0Yd1JgMHRMfHz//ff64v6Xtm7Z2d2zk0kwtQxAqzmC8Qc4Amv0hTmVb15TdqGqYiqr9WIlFLrJ2dDRTZYMNhOgAn/K41yET4bg6igHIcoYiLu6GL+wb1ereTVWxN1fnB1xVeiiYBOKTMyE98GLuT8RsGozoGhBQYI8pF3ekQ7hOc+Pdf/ha339eFcXzbGtrFqNlo72dllF2/m3lCdjIKlh/1TrK0W9fXded27OaqE66e23O7pkLHV706PGXXfAJIOiIWab8j3y0IWOKhTh2KA0WuOj3Y7sv1FEOK38SkLnon0lyQmF0KXsahyOMgqibsrfQ4SF2hbehQ4/wjc0DHOpIniAzxP7BHa7HW1ubmpvb9ewB+8NoxR/QYwGPIc7aZNJAmiiyycU1NCVUyD53IyVFDpHgXZb6vfQEPdVOz1W4/xEnQZRfl0TX6fnFjW9sKJ8ZVatHiMVeuJwUYdROyw+uAjpNOnkbt28bU4fvmo0DbGpK9+rO27HAGLAAYUpTAucN1OaUKd4C0hXF1yJXewGhNTQ1QU8j3Q+7Kgg+scRiTH8wtoCMR5pZe0GUrG6EmzPURhQ6HAyQbcchSyxRZ4oV4yDNxotnZ/yZ2AfsLhIGnv0MxxNKpwBfnaKHGYBwy5cwJbPEIUOug1xlpgy9BAwZLL6P//6/9b3zzbNreN9p/uz8UYqYwngD8itfnYY1XmtTTeLLkB3dGkCSZIj5VIJTU/kNT1RtFzL9AwwAET9OAZnMhY8N1stXTaaHk0DwYIbNYDZSGoYY3nB8dzCWgnOHaNrKks6e+THfyXc4GEIYA4vAMD4j370if7oj36mT3/08VUwb0y4pWJzUOKOaXd3V199/dDF7rsnTy1wd7C1cxmiETYaW033GAyVmZvVxI01Zeanrb5YK1R0r7KgG+VZlacqKlLoIA2bMBwKnRUjcN5ih5WoS7nqVuJh2Vu/rjtOvk8eCL5u/P2HriP4jJFQzih/Veg8QoTR8U1XxcYvOPk69ofkMA3VB7AdpbVz2NTX3+3rl7/9TsfnXdtYgY/u7+xavZdLBfkSpgqZREu3rlf19ltzWlnMa2GO1T8mo3nbb4evGxsXcCO+WTw42YzRMo4q9HIldl8J48Eb5Vr0OdgUR1042FC8zAjTxH+pGQ6kzyh8KMJBbR1lgDXK5nCh8/9p/A9Dh7jQheVBiOQMWulwuwPC8z589+R7vd7aEngdwnJMIHO5jMrlSWtAPTrZtYZ0MEVdbsaFgaIIiE43h5KEYuf3ttuyWQI2WMcHu6qdHKnTvLQiZGZuXvPLq5pZWlNpekEXDeAMTDLCJU1XQ+GkCFEU8Eyjw9rYuKZ79+7Zsp2vZ7YCG+nI4cV8RkvRQ6Hjwxtqa9P5d54lyPeB8sRz2OtxJqNA+l5wO0ESRi5FjBGHxpoMZGCEkVoUuUZNw27bywkXOmg7vY66dHVRTjCcw4lKxcuIuqe4pjM8bGZh/D6rckTEt29exOmj0F3WznR2tBvMMEYDF8XVtQ2L9Mllxecylc3rX/1v/8bWTDRWGCAsLi7Z5YX3GXcl5+ta6jX0ZcVGG/oOiWSBvUFH9/7742QCagG+/ynNlUuaKU/amwp8g2+YG4ObA0voqemq537aVEJl8Z4LhL3g8gENhDcRzIQb5LxG6npfjiZJBTKmRxIf4JAIZiqC+XIEmiQsrH/3nXv6y7/8h7p+Ha/7il8wvkY8usZieUwInz1/oa+++lr3H3ylk7PzK0JovD43lu83nuIwUnpmWoX1ZeUWZ2wUuVoo662pBd2szPlreXSFzoIELNafkkxla6UoJDhqfGL8JkxbYXxDFYADMyNSjNXxvfM53+B0dHFhZPwhRhfG9B/iZAHMd6p8AswqOATzivbGadXaSX337Ej/9j/+TnsnLfVHWFr3tLuzo0F7qEyioGK25KzV1LipWzem9d47S7qxUdbCfMnminxPFLq4g4uLbOjSgjFoKHRRZCGyJFQPpqME8mjo6uK/wuvgHd444ded9y28z8FsJlBXwkhsXAVcLmrxQ8Hli2KjFN3X/jVIfYKsyQkU7hQ48KaqRGFFXAw8VCy8OLdsWp+9eKlHDx/aKTnImZggoDoFmsVUdcq8OBY/jHkEQ3Nh8zPv7e250LE4wAIoHl0bjQsnWrGNrJ2d6vRwX5cXp/6+V9Y2tLpxU/PL68pOVO28zeXXbgRrpdhqnugCzgmYNhtSOjloP5x7CMwUn3iR5axbqCK2VIsLHRhcx2wEqCaQgA0N+bUPoUc44FBMTVSOks0YXek6+dkZ28MFS+YyOcADXZ6fuNCZgA9G6KaHOkCh63phZO8Zutxq1VtSuG6tDr1dENpz2fDc4u9IYA2UsoAoJazEOD871OnBa4dUM3ZS6EqlSXdxmDdACGbZ+a/+9f9u63QEA++9/5F+/vM/NdEb38KTkwNlsnT/gaHAUnRra0ebm1t6vb1rigtnLxQ64UeFk0NKi3YVmLS/GL7ytIHMxZ6vxyMLkOls4CQxmiIDC+vpAGRiwGjJDDbmI3nEtSaVSDq85eNxMmIGW7ZhWyJoZOHA8qKvri7pH/ziT/Tjn3yu5Ug5ET+AcfHlB+CQvH69bSuY3/3+99rZ2zcoygN2RdWI814dlzZScrqs3MqiCsvzyiYSWs6XdZdCNz0fCt1EGF3zaGh/MLracCDCDK8e6Wi0imVSPImhowtW8xxuHpY4ICfYM4UNcir1ptDFY+2bUTACUc3qID+VgkMb42SFYFygjLqjvJ5unuhf/9tfaWu/rt4wZY8ztlntOgL/nPLpop1gEqOGbt+c1UcfrOru7RnNz5HaFbIswgbzTQfnUhQXjkDRCsD8VTxhtDXHuw6YI0pqD69L6NYCWSHY8xsrjf/sDzs687vCWByHnwSZXOB1OhAsSDICVSU0dE4dxV06jKtsJyO9dvSrp4rRUM1G08R23DAeP35sBw3iHCfLIZWOegqoXpmeNj7E1+q2e6ZqQP/hZ2ZqYOSlk8Mdg0LH94jjRr1+bkCdoJmj/V2dHh24kF2/cVvXbtzR/MqGUnkkYmMrEFqXl+5y4yhIilitVneRYmHA9/3pp5/q9u1bxtKCu3A/Yh2wOAgd3RupYZDLUehCt8hGMsar3hQ6O4FHbsxcpnRzFHZPFpEKwywIXuBBR7WzY3Ual+7uKHS2Po+SvKCBYBtljWkm7fxUeG+4iXR60E4Yy8GGyW4gbjBzdcnbBclNVEv12olqp/vujEPNDBpjTBXo5PBGhav7H/6Pv9azl69M1/l7f/T39Ytf/IUW5pfsXtNsnqOAjLBDLK8KOjo8tc3T8xevnM0BNpu4+8F7Yw275s4V82ktz1VVRQqjMOvyoDYpdrihYj8+XXWrzwGuXdbNp/P6NsJYsHwBq4uXDhTCbo8Hk5AaZ4EH9UPE/0C+Yk2ua10Y0/gX9LAfffye/uwXf+o3HSvrGNtiHOTN5XDz/e3u7unJE7C6+9p8+cp4h50hIqA6aiH8+DHyjcsTyizOaXJt0SPhUn5Sd8rzujmzEEbXiaILXSES9duBg0zQmGgZJ1tFD3Xw8Qv4UsBPev6+6DYZsXlYKN7cbmEhEXdxFLrwWsUjRLx4iQupi48jEeFQgXNhQUQIdV8jO5cU9ezVmf7Vv/lbbe5cqDNAuD12EMnlWVOJQVoZ5e0blxjWdffOnH708TW9fW9B87PcoBS60AGErvQHjVlcsPgeiBGM0rp4YDi83OqhgBPKEsbGN38+qkgudDHGF8xK3+B5gXISd3zYa9nq3gYPiUgCFxe6EK7zZoNLcQtcOi7a8L2H7tHKhUzWr/3Z2Zk5a1y429uvdXZ85K3iZDkYFvBWInQPAdLQFFLBZXuA9DDQmQ4ODjy+UuBWVla8SeTrkFRGuhXdBIXucG/HnmtsFq/fuKWNG3c0u7DqrBPOf7vZVLfViPiKoTOD8gG1hY6LCYhzQEd3985tOzozqnJ+wtmh+wxvUGytHqtw7J7T4sFvRVShtIsHXZxHV6Yqk6ChYGEdD8UEiAbcPPA2WUpi5jHsNN2Z+nvlPWHDaz5ocKqm0NkVhIsondEAFgASSFyNMINUiHiki6PDiqk/LB4D+wBcsqdui6zXs0Dsx8EYvM0ccTq6nDMonr7Y1P0Hj/QaSV+xpD/+43+gH3/+M62tbrgDzGUorD371PH6Uij7/bFOTs+1vbOrnd1d3f/ivhL3PnhvjFcZaohSMavVhVl7eHGg6OQaTbRwLaf/ECKLDg9uDC8SusGLesMjLviAmdORXUrgy2UsC4E8bLtry4Oj6FOTSaOQ1IhMbMlYIoj7C4WsVpbn9Md//Efewq5vbHirSyEI27SwiWI0PDw80ovNTT16+EjfPXli91lwqngpEex8ogNCBwFnZ7aqysayD92iC92cbs4sahKHYWN0FDqCOSKbplTy6la6UglEmFHoJqLcC5tZDvx9AWDHo2uM0YXOLYQMZzKho3PSesQTjDefV4vKuLvhAPCmJCl0eMoNDAWMVNKzV+f6X//NL/Vi+0LtHtby4cY8OTjTqJNQepwNZjbD/4eyN3+S9LquA09m5b5XVmXtVV29Aw2gAYJYKJAGJUqiZImUHPbYM+M/bcKO8Xj8y0gxERMxtuShJZIiRZDYgUaj963WrCWzct8qt4lz7nuZ2U1ItiAVu9Hors788vvuu/fcszRx46VlvPPWZbzyyhoKC7wZ6c1H3HS6UJh2q36L6vhbHKMYPceNYTQyGakI6E+oKdNLPd2S+uR239XJmdkwQDNycTIn545iWmeVMCu/DvJTdKNzqeDD5BdOvFYqjO5B4jVnd1QulZRARayY0YjsyvgAM5s4Hg8hHgtLpSPWQJKqiJj5xGk7aTZGLETsCDhF0KKbhY4jpRZijBpglzPsy2K9dHyE8smxnECWV9extLKOVHYR/ZFlX7BIsCFjlKgtDFiEyHMzPIuvmQWaQS8vvXRVkZI0QmUR0yQQscWcFTqza/IUGGJ54rE1Ww6X4nM0pZrwfXADzu0k/27qc1Xs5L1oh5jcg+aAdr2Cdr2qzSsllXSooW6Z21aGSkt9os3rWHb3Z7R058cUDGM45naZm2yLXeAXR2ObYGgKYoRljsnjIQtnW9eERYoc3G67bRjdOCgY6vMvb+Hxkz0cl0v6jL77vR/g2pWbuLR9Bety2yGlrYl2u4Y237tgC9amMSq1Gg4OD/Gf//N/RuDVm6+M+RcSo8ukYlgtLIgky1ObVs90JCAex8JBoJ+FiFY+jFDj6pgMdjLGOS+z6lPewxvS2tCI2OAGb1q2g6WNeZzFReFJPGm3tu2MqDMMIJkI49rVK/jO73wH77z9tqx0DMCdakl5o7Cg7O8f4PGjx/j8iy/w7NkOKtWaMaVlXminvhFAxugzUyKbQvrCmvINVhJpXMkt4VJ+RYThGDeRtCmiVY+KknGNRENwIunn+p6JbtMcTnjT8MFgF8DXx39mqQ82npLkSuscZ5oocuN0GTHb0WlzNJYJlRyCxwGqQOi+G8X5KI77T9jR/RJP9+nqwLxY06oe7BzgvNlHeDyHCD8PtPHKy6t4550rePXGOvJ5bhvNd2925PymQuc7NdksDcwu3my87brYSO+89dwIPNkjuKptqfPm4+e7On8A8aBQUA4fAG97x8NQTZ/hufZzX5Pt/hI5nEVJI11ABYj3AzFKYmucOsw2J2wRnQ0ab3Z1LRkAxJS7ZDqFSDIlKyBiWDzYTSUR0ffj6MpiTHyOX+xiCZnweSCpmTAOH1LGQTKjtNNqiwdHkjxthLrnQxmF0o5oZSkv40mOkhrXFYRkQT/MwOA9QFvwGzdektmp75x1EOoemXZ07Fzte5icTnGITboOUwHhOmE2FwMuJLhIMloGmw7KNtXRyaWHXbcz3sAQ5eND9LuMQ7RUsIDiFbjZJe9tyPlWUBbHcTru7BwW1bHOkaYUptMI8Tna8Uf1HPHvUKoeZY5MBkyl1J3OUfs+Jh4aViGtnp3hlGNmMCg9687uPj78+BMUj09RbzURS6Vx8413sLy4jcvb13Hl0iUsLWcwGFQx6NPd2zatxL6pkWbtKZVL+L/+4i8QeOP1VxRtQ21rJpVAPpfWjcWLReO7Gom/5OAQ6ORmpz9QRc7N51Tw+HO+ec3c1Sp6DG0e8qJZ4rm6NLcdU2KVeGWmhVUBVNFzoLUJUGwM0fanL+NHZlK+++67+uJpyofMiIHWKhCHIVi8u7OLjz/5RGNs8ehYWJXGKTfCctwmDsTEKHZ1qY0Vjdkr6SyuzC/jEju6fNYVupiyD6iOoKsD2d9mLGDE2ucLneFZUpA4HSwfEBY6UTJmCp11bL7QsROyZHUjRc9uXD1GxzGORY7Fi4D+ORCgn9xQH2arO4ev7x/j//5/P8DuUQedfkiur2GaFD7ZQbfeRmgExCOMIezhtVc28M7bV3HjpXVk5+OI6obz86rXk7iyN2tc5iQ/LCoc61jMzWePoL4fyU0n65ca/kCzEdOblfrPzXiInk5i1GESUD2+N8Xm3PbBwSNOhhZgOpZWNJPvw8OFjrKUCB6fHKNeM5ddyg+5vOhTJjjogSyDwTlzUc/Fxk+m00jm5pVTylmW9w17SRYZdkIsdCxAvPfYofAzJSxB3SwT5PnKo5RGtpoWCt3tIZ/LC0Ko1ZraRJLMzhCYtfUVLRqMvGsNgW0GaUDJAhxQ4PSrr9yQ0QALAu9z6/i5ZTZ4wDA6K3TaREv61UOj0RJOJ7NJ4a5c4BnVRM4mNLkYDGWlRHupuNyJLa+ZfCC6/pwc7sl+X9JPcoS4yHDxhFK/kN5Ebzzio7EYHjx7pqUBzXejMcZMWkyhd9Nmd+fjPvn6ieFrsqH5ScDyI2g7xUJ3dLAvsnWpdIYHjx7jo48+kR1bj1vZTBpb2y8jl1rD1sZVXLxwAfk8k886iEUImcUwFwihVu+ioYyRNhqtJv7mb/4GgXe+/eqY/DlqW7mBY3UVwfCcglpuUrrStvLi0ONKbGbqRSMRZLNp6dTmsxmx5fkh1yq0p+lZWLGjeGhME9mYS4xzfdG009xBRRu2jo8FzwUe86IHhsyejGBpqYAbN27gBz/4gfmG0RqdjglOP8pxqlat6gQnefjWra/w5OlTnW7WzRmpVMoCtv3cGnIbtEyLnRhWs/O4srCCS4VVpBdyiGdSsocXvcQ5mAhQ1ZLFtr/Tf6xIaHzla3aFjp0clxHa+Di6iO/Y7Edu0LyPmCNFi/j6PLXEGODSiMgCfTxmRB5zAKyjK5318flXe/h//uojHJa5iY0JyKV1fXFvD51aQ4qDRHgO82ng5mubePvbV3Dt2joyad5wRivxetXJnDhZRkzJvixgPvfX4AMTmvMBZEIcx31pdifLBmfM5HBXaVPU/Rof77lCpz+juHH7dc+x0wLXFg2GA1uho2DenXP6jPl6mCFBCIPcSnLnJNcjBNNxxHbGTs7R5j2AXquGRrOqiYQFLrtYkDsKx1fLAzUlCw98YnT+M+c0wdGY2F9d2RZ9yam2t7bQbbVkR0Q61rXLV8Vro9Tr9PRMhNFEJoWF5YIMLIiZGf/UtvikGanLGw1FGP7WG29gc2ND15XvXRjuJGPEtskWEeiYo5RK9Siqb6rYiWbCXBWRaHXUGi1nNEa7x8CcvKRn1JDLrUYhVQzFaksuFxh0EaJ4n5026StcKPK/M3JRVvXE0sKYi0Zx78lTOUEHQyxoZFzYgovwFdUXbCZoqKvxlb/uoj7J0mDPkExENdY361WcHhWVH3FwWFTD8vnnX6DRamEuHkZ2YQGLhS0koitYXtzCcqGA0FwX6WwQi/k05rM5BANhPHq0h52DA5zUSvped+/dReD777055haKfnN8OMhn4eKBhY6eT02G3bgipwhDCq25uaShYjQsV9bFfA45AvzBAI6Lh1qhmzkhV/8R+dfxTcaTtgmjlUuz1VEcGeTSQPEZYw5JVbRxliWQDsckLPNUW1paws2bN9XVXb58WcCwOE98PHjztQx4Jl/qyy9v4fbXd1A8OjIJEkc/52TAp3BA7IIdVC6FSCKGtfkFXFtaw8WlNWQW84hnU4hQGcLxRYXOch7YvfpCN6Vg+O7HaYId5sRCx5tuciNOOF5T/ywzS4wYq9t3c573Q4mcEc/MbmEckbQqEGCXOsBc2JYtO3tV/PqTJ/jrv/kSpXpIwTksdDwtG9UKOrWqwOVIYIiVQgRvvHYBb37rMi5eXEaKWmZ2CZOqbd3UdHR13YKjhAhj0WHnqQwmKeKvk4TKbkf2P85i3g6YGbqMJGD8/xmL2wktxwMXLkfCTg+LYWShc9QSK3b2v5apYK+Jh8rDBw+0WX38+LG6IE/nYUdHmICGpHPjAeJhoFW3XFQyCcKxOFLzi3LgoVMKix0LoDz9AgFhe6Y4MHmjsD7iSXQtmQsgk03htVdeQafRkOFnu9nEm6+/rmK2v7uPWrVueFY0gngui+XVVcfst47LuvyQDg5OArzHfvf97+MlmlxQWUC9t3wLp5Zh3sHE+x7yivDv4+HOZRx5c8QApOTRNTZsjgWQEk5aH3GxqEJHtxp2aoyk7HVQOt5HcMjOlw40ZpEvPq3cn/ugZjRK95ZIRAT8R8925fhLriw1p7GIpej550ZZ0HQu9vQsHlQ+H4abXqb2MQejVRdNh9d2Z2dHB9a9+/fE2sgvL2Dz0kWsbVwBBjmk4wWZfJyePkWhEMXK8jzms/MYnI/x5a0HKJZO0Rqyo2soVzbwB++/O2aoz1yQQO9Is7cKHXVmQ8jJU/kQOlX9wW9rU/ZixHjms2ksFRawtLiA0+MjdXXs/GhHQwcB/jlSUrLZlLaXtFkuV2qKrmMYtYT4/ECCTIIyBjxzK5LhEHqdtrtpo1heWlaho2ri6tWrKnZirztvLm6JKRy+9dVXCti4/+ChukedZ5SM8HRzxAdZs1P0nohiLb+Iq6sb2F5eQ44hMLm0HHhZ5Exva+txBuOSYjLVg7p0sElHN8159RZNXv7lyaxGOPbFzpYSPubRGwbo97rCyNfOsWtIszWZlg4xFyI9gdyzAG7fPcAvPriPv/vVQ9TaMYzm0jKmDAZHGFJmU6+g16ggOGrj0lYOb76+hZuvXsDaOi29bYQwU0xVFlfmpmRecxk2Pp1t55zemO6vwpmsi6VQnHiMts5cSoljx2tFsN/ycU0R8zwp2VNR+KP19a4ISv5lxW6qo52uhVn8+LlwuiY+vLe3jztff41HDx/h5NhcgMXhct0Ek+sGvS5GDJMJjhX4og0wXx9NUJMZjOnQS/4XO7rh0DaSwaAgCK9RZaE7YshOm6J1mtSGkE7F8M5b30av1cLu0yeoVyp48+Yboowc7B0K41azwPspkUR+cRHxZNL0tAYkm+sIpyjHXf2Tf/4n+NYb39Lij3QMYl6eoG0NuG2XvRaXl4oHEGEcko913zv3bRY4WsezJ2YxrdZbWFhaEs6eSMRNdcONOk0COnQWLsv9NzjqKzvCRAMsdJbDOxcNC9fktSpVa9g5PFQ0qShkwyBoPyaGgmMTkK8nJoYLpeJ9Plv0OAkRYzvvttBtNVGtlvH0yRNFFXJKYze9tL6Ki9ev4cLFl3F2yjE7LkinVNpDoRBHLpOQZrnT7OHR4z206CQUGuLw+BD7e/sI/MH3vzOWsFZuEzThYydHeyMWNwaPuDBl9b+OUOUthDBUpgRj0Qicbm9v6abjtothG7Sj4SNkNjLMJ8jJd+qsWsfxyRnK1aa5yFIdQLF/JCy43ThpAUSDIeEqfJj077EotjY28O677+C9997DtWvXnUyGwdsmcK5WKjrVf/PRR/j4408FRvttk/IF9DZsnGVSWCQWweriIi6tb2JrZQ35wiIyjDxM0HjTfI7ZefGmp4ngcx2d47h5qau3avb4Id+3t2vijejpMdLpqdsx40J2Jn6stdPXqBr80uRGwHpI+y2+Fp6AxHYCjOPER588xE9/cQcff7aPVp+GlGlToBD/GA/QqZfRqZ1g3K/hW6+s49s3L+Dl62tYKKQRS9rJaxiglbnnuy1H/aADDM0bXK4vf86uhiOlrJe4+yUHLUjzT1JfaH9NbzXHE5QHnxFzvdpi2jVOMTnCHyp0U76RWTmRcvDUjwAAIABJREFU+e5cff38ajZec0qcLx4e4YsvvsCTh09QPjnVvTfo9fRbiUHSHYduNHLlOO+JMqE+Ocxwl5DClxGKWTbJGIItWEyIu7EAEOvzlvoE/LnVV/jOHLNtx3Iuef+7vyOIoLi3i9rZGV6+/pLskopHp9KGd6g5DUYQjCVFZaGagIn3PT53osVYt8VCRxjmx3/6Y3z7rbewvLRk8kPpoC08yc0QE3ma2d2TWDwQpeaUmlCyDii7lPM2CyUbjoAWJ1QOLHKxsrJiVDG3TKNut1E9Q4gczVYDw/M25qjNdZ0m72vaYdFggZxDGo4WT0s4PDpCh6O0EruGiIRs+mFHzHud4yslW+zqtJTjYSKzjjmNsUYtoZyOSXWEocp4+ugRdp480RaWBh+5pQIW1zewceE67t49QK3eRygUQzwRxnwuLmyxUa2jWW+qyIdic+gHznHr61s4PTlF4P3vvjUmiMlCwRGQDxQ98/miedooV9F1c3It5ZbLbc54AkfYXcxBUWP0lCOJsFwyPSGzPSnNoGyEoTjLK4sqVlRLHB2f4eikqiANhqCEqceM092VB5GNONRqWgs25alRNP/66zfxe7/7u7LAXle8WVT4GAsibxTiNB999DF+/vO/Q/H4RG/cMDH6lRl26EXbXNlz1t/e3MTG6qpJfOaZHZHQ6G1bHPrhxbUt4gjr8ZpZqdbsgzu7KPF+YeoqfcaBL3QM4nbdnS9svtB5Pp1GJjLhR0N59Vuho840hGZriF/88iv87c++wu17ZfRGSWAupehJJjVRv9yqnaBVLWLcr+KfvX0Vb9+8gCsXC0jPxzW2k4EuhYH+YtfJua5KLq260Qc6cBQY48Y5dk2yuucpPzSiJgOOz0kkDYyNi8jAFi5GaLk1I5/znevsmGx8QWfj5InBLreChZMkaZvB7LwVFjgmabeJ3Z09fPjBb3B0UESvxU5khF6riSFfsxLh4wiEqecGqL2hKSeBePrctYcjnNYb6A0CwqR5q/GQI4ufOmd2OZWzsuzUef+wmJCjxYYgFh4iGR4ghC6+9+47iIeCpnmt17C2uo7zPrd+1Ht30Tnn7RxFQJ9NFPFsGsPQHLq8b3WgGd2EXLhK+Qx/+qd/irfeehsrKyuT++ZFeaDXwRLzFMdxwELXwQnpVa2uChupS7yy/OwUssT/fnyK1bU1rG5sIJPLqQPndaU0rlI6RS4RQ6dGw9a6Nq6W39xV55kUh3as5Vyr28Uut9tHReH3nDCY8UJJIc1DObJykmJnJ+24gn+cCxAnhGBQUlPpwnvkm/akG6baZP/ZM5SKRWV2rBCLi8UxjiaRWVzDh5/exXG5iVQ6r3hEjt5nJyc43N1To5XPZ5HKxtDq1fHBr3+FGt/HGzdfHvucAxknWl6X21Q5J11P6hJ+5EwhNc6MEAuNEQkzsi2Hza0LuhdJ7WAlJuZHLg43KlxyLC0vakXOLW6p3EDxuKLMUo7FkqLEGIjLcde57A6DWgbp3naLQRZOFlWmqBOs/eEf/iGuX7+qxQgfSoLQ/KCJ1f3s538nQJM3pnhRVADIHspskKRBDUC6wu0LFxTUzO/N78XNkHVgXJMTaI+LQ2gESwfgu+7L43Uex/HbYF4L3ryeAjDt6rz1FD/4qcedL5y+o/MEWDHQwZuWnSithJiHE8ZpuYmf/uxT/PTnt/DoaQUDpIBwQg8wgeJ4PIpG9Rj18iGCwyZ+73du4Fs3tnBxawHZ+bSFeTtLctrGz4WNGOyXCfr7tWUlB8zE4Sbfs1hJOmbwc2YSlXh15HVxluSJz0LnRhjxqJzV1uzD6q+b54YZrU76rgmtRNeUrMGxJasZ/YSFnyFOEX2O9D7bebaL/Wc7OC0eoUH+Iu18lNbFCDwW9BEyyRjy6YzCcqiV7I3H2D05wWdf30GjRbwxoM6Tji/5+axCm3gDcsHQqDf0wLJ4HJ2cCk/OJEPIZ+aQigLbG6sKkxqxYeify0Tz/HyMRpsYdwDt3giNzlBpbmN2tjycIyEMiY/N8XkzfWiLoTD1Bv7sxz/G22+/o67reWrSi+RoXhezrveLEvJKWehY2ETcDxh3kzQTfu/iYRHbly5jY+uCRmhujomMSt7VaiLOAlyvoFU90zjOe58GmPw91ATTg45NcPH4WCyHp7s7wjQ5JdE+i956XKjM5/MT4jALnsWHGpygg13a2rEKrGIYuy00qmX0e23lfGDQx9ryEhKRKFrnfZRb52gPAni4U5TT9uLyOm68clMTJAtdo3ImPl4qwcVnAM1uDbe//srstV56+epYFi8y9yM+YltQro5126kt9mJqsxL3/8i6aW6IRDyidOzllVVhfLyYlEHxJiMfhzq5RDyKpeUFjY293gCVWhsnpzXUmh2dfOY7FkQ04UFX2rDw/DXTRlvkUTM5UHfAoGW2tN/73vdkx85ix1/jh80lAJ1MPvnkMwvRebYjLaElF5mlj6B+h/8sLuRV6JTKnp/XDS4gW1q9qEYwEixZ6Cws2AO8TjDsNqXepWRW/+p/zf9oWJd94LSA9oXOP/Szxc4XTgPeucXia+ehQEZ6AOVKE59/8RBf3t5B8biDczCTgBF0RqNht1pz/mhzww7evnkJL20vY205h3QmxWxJ49zpdOVobTichSDZ+My6Q8eNfm9gDH51liyiMbQbTY1ZvLk40kvew8jGaEQeZcRMWOS4off0Ge8fN1vwpu7FzrHYe9h5jE4drZlxKoeMW3OqjyJ8YNh19ZUlwqQp4mN95usSj6MY3kV1tlpVpAmxZLNYZJA5jTQHfeyfnOCr+w+UQ8qun4HWhFxI6k2nk8Kv+B4rZ1XLEYnGUWu0Uak2MB4xgauPRGSMReK65KNxE8oHa0waB2RxL6neAIoB7ZyP5KAdy6QRjEcx4jMi77y+Cnaz1kC70VLC/TvvvGMdnXwC/dJiSkEyRYnn45nZqafYtFrklRHiII3DEsKIz1UqVew828HVqy/hwsVLiHIEJQRBswjpWbsIjYfot5roNepSR7AJMWk6mdl2b1BI8PDJY/zqgw/U0RGyEIGbhW5hARsbm3JPZoAQLesF1TiXI3b//Mx5IHTbjN8c6LBstepo1KvoNmuIheaQz2awQhwxwggBoNbro9Lpo1RrM5cMifQ8lpbXUDw8RLte0yHDbNpoOIjzfhvl6gn2D/flthK4cu3KWF2HRhBnnaMiNxWWz+oIzfvLBS6TWhAcih/EAsEtDkW03PxwxOTamoWOlTuZjGGxQOkM5E/HTq7MsGuF6VieBEcU4VAcu7ihCZmtk7kAOR6Wy4nlapobI9o0v/fe7+C933kXW1sbzvZmiGqthkePnuD/+8lPRDc5YXqTlxf5cZEdV7+vgskO8cKFLbDo2YjK0YW0CXKD6GzxfKGbdiPTG2/2Os0WNnteDe/yI6wvdHy4vJXM5ABxvLbJ90AQkTkjdtLll13dODBEvdHG/mEZxZMGGrRoGkHWNuejgTiPxFBqlRKa1TICwx6ubhawuZRBPpPU1ozh19yU2SliomhZxisXwEKUeQJJntTm53UmY4d0jo6486ieVXBWKqHRaNjiSV15TPgNTRQ5mnh3aI8x6YGdeWgndBoC7AHLklBOhkjktiDRiEZYheOZCOiWD0JCLu9HZk4w55QcThY3bv9Z4KShpRNvr4OTo33EgwHMkwMaj2tM7w36KNdroiKwSyNgn6Rd0xw/d2aaJNSJchNKnC0aJ8k2Iwuh3f1DlMvH6HTOEBh3kU4wPWtstmZy7mBx5oZ/ToWOaVXEVAfjoA6BHFUPyYQclIlvKc+i0VKh66jQ/TneedcKnWF0zilGdCnbyHs7fxYZxXu6mEhuXVstOppwYuFhTXeaoOFz5TM8uP8I16/fkEwtmkqaj5CI7gMVaXINcd7FiNgZ1R/0o+Q2HQxTJ47fU1br13fv4KNPPtazJsMG5TgH5AjDnNqtrQvq7FjofIANDzhTRgREEuaWlc87uzoVuU5LhgIriwu4tLWJ+UwGafrmhaPoIYh6byAvRmqwiO9z+mTgDm3fedAQRiGFqF7nc8FFkHWLgUtXr43Fdp9hWDuLgckiX5s/R9A1qY87XSgZCY2Rm8+Y/XMsjlKpJByADw19+2nBTGwkTTJyPqdtVq83RKvTR73RRbvTt60u5TC8mUlNcClDnPXl2eU6C2IROv1d+DM7D3YSr998De+//z3ZO9GOmpteEkUZ0PHX//Wv8cGvfyM/Mo7okhepjaYtpQnVqcdbXVkWxkjOHjeI7BoFZCfoxMoIwJjSmcQVcx2dL1qz21Jf7Lx+c1bt4K+xcAqRhJ/v6GYpK74wiisYpEIjYXb3c0RIBsr51MPRZZg4D9KI3Fj7lOcwyf38XGv5ZoPZnHVhH4upKOYZXUkLLo58A6Pa8CYfj4ilGo2ARFqC8HyfnET7fcqLrNBFE3GsrK/qASRIz2SnaqWq7s3yDjJIk5+V4M1suKTJfwyAnu1MZnFJvYYAybcuEMgVOl0HWg0R7OaPojoNZWRJYqopgflaA8JqyLtM0jSViwZnmcVE+6P9XQTPe4jRbkxOxrY0aZ93cdaoqdMJkMDL7yZMN6CNJG3D+Dp5naLxFKLJLILhOHYPitjZe4qD4g7q9RLi0bAoUezoBj3am1t49TAQwmAUVEoeXy8x0UQqpa0nJU0qdA7st0JXR6tax4//7M/w9jtvYXlleeIOJJNaNRk25fh7RPw2kYdNMcTOm8sIfm5sWEik5RkrWVz5DHdu38XVqy9rfGUmq6Y04bFGMWFXNzcaqLPjcqDRbqrIySSh08HJ6SkePHiAr+/cwYPHD50nnANQhQuGRXZmoeMXXZS99x4LJi3c+fqJp1fPSnI9ajbrqNUq6Pc6qJROcOnCFl576TrSySSyqTSidJZhpOI4oHhFys0oaDirVFEunSpYKcmAJC1Ig6jXKjgtndg9MDhHYPvq9bF4SpLn+NDi6WrfOqlpkIn351fBCwZEMs7lMioErPZ0iuh1yPAmW5yAMTdTIY0B2VxGeA/TgljoOl0+sDz5LIORhU4aOpmNET6iGsFuWhU7jsr6uSO46hQJyOzz2rWr+PGPf4QbL99Q5oR8uPp9/Po3v8HP/+7v8Omnn0oapCLn4tF4Y/PD5ak9P5+TlTszZnkisZsjIM3TiKNrJGrLCG8k6LuvF0X4vnvz2NystZPXJWqr7AjDvqPzI+uLY68KxVwE0VDcUUD4oPfQbFO/aQcGbbc4UsWSUUTiYbH9tUgaOccRbq1HQzBLK0zgutcVxeforKkAEn7apEow+KV8eqJIv2aTlAo3tvKBGQX1+eaXC7h49RI21jdUDM5KZSWxEX9ZyC8qEDq/sCAqzmRD6sZg7+Xnx1b/ow5SPkpBguLs5pym1XHoSLyV1RB5bBTBN9vCvhiQw+ubScZRWCTkQKUHMU/qn3wok8uv4Ma13UKvUkL96EhRAVzudM/bCmRhMWiRMXB8gpNiUR0hjTBJYYoTm5V9EDswOsbMIRpPY/+4iPuP7+HxzkN1oXTkJlwTkbqCxw491ZiBzHGfZOqoRPAsLDFxy+LiolEvytmw22SYdAW10hn+6I//CN9681tYWl6aCPF9gI0trPyOjgtDTx42N2s2GixqKnQs0M6FhYRicvq+/voetrYuYX1jS1Iwb6QgmEph5OcEQBBWGA/NXHuoNWpody1Q+tMvPteWm1w3JqDxczGtN7NnnDY3HFHoEPMhlpdXBfuwwLHT9yYbyqdVl1lCrVaVhI5f7WYDV7Yv4OYrN1BYWESCeKaTj/JapbLzSGVy0sSe8XpVz4TnsZPj1EMWCD8H3n/S8BLb3rh0zVe1KWfJUTyMrGnr/umm1UJiiFURtCXpVPgMxkrn5uzOi01sg4WOnQQdEVKJuIoJ/2m3+aDS1YQUFuItTDayzaJGLtmf24iicShs4noF57Kb1Heh5MpGQRYq4gIMY/7DP/gDXL58Ra6xlJI8fvoUP//5z/Gzn/0Me3t7zkve9KsEQlnkWTgzmZQMD7mQYHcq51mx/eOIhC1IxG+S/iGMzhc/70o7le6YYSf/8fkRBLXZ0dEG+sVt2gQEnagAiLOQo8YHeIxury0NH51jqjVinEA8lUI2n0acyxw6ctBt1uVMWOEYINDvINBvK/SEC6P9kzPRh7hg6LQbaNVrGvM0UlQrWsKySyMBlMJzJqdHknEsrS/jwvZFJTyR3sFuiDieFbolgdG8sbXYmLiaeHcTLzezsZR3o5YR+iKHxuIdTSNoGz+6b9BIkaNYs91W5kO5QpfeuCg/85mEsmrJsOf93WdIESVQzhiU91O7UcFcvwd02jivniEZYXIYseghuucd5Z3wgC6fnKC4uytIgyOWgpq4PU6k0R/PoTMI0NQMjc459k+OsVPcR6lyKt9CFtlkPKb4SIH3OsADomrRZJUBPzxoeb1JuRB3lLgVp4dQRNIxyqBKx6cqdG9++9tYUUdnVKMXN/P+UDU+nVknycWk2xWcQM0uqSGEXdSVDngdW3j44CnW1jawsroh7JnPnBVPM1Ggv16Em211+gM0uSRoNVSMmML15a1beEi+4umJJjFRvF3UIIsx3Y45MfGwI4uBXR25g3KI4ZKPiU1Uswz6EhfwPfOeazcaKB7siei+sbKMl69dw+bGuq6nkcOJy3KDm1CoNQ8NGit0203lONP0gl21crU9uh8MKBYhsLp9VUpEf/vZ8mGKh6lST/6dJzvlKOQmJZDNcJRjpqLZzdDhxFp2ivIpawlh3D/XC/CbLBYq4gd0I+USQgF3JMTSwcI5wnJzxyKlcJSxuUhwjGSHxT8vCGvyuozJT9A7P5/Hn//5n+Ott9+SywRbfY5bv/jlL/FXf/VXuHfvnr02JR7RKt6wP367VCohmdka4+dypJfEDaMh8TFECUtMkhl2dewiZvE0vyX1vyYJXZdbr5EOBL/A8M4rJujm9tSstK3DfEH69RyfjvgM8Qix6pRiTy3v0ckZjo9r6owZ6LKwlEM8GVZR63LrxmJKy24y6kkg7tQx7NbR7zbRaDawd1RCl84yo5EKW7tZR4pmBpGwbj6OQosLBczn8iifVVCmjnM0FKH60uUrMj9kx0BrII5KC/OLWFxY0q+nU2lRXKTNnJhyetL5NEfCE5H5e8fsxFToFHqg7oITABn/9XpbWC692w4PT1A+6yIRz8jRmoUuGQsixUVWiIWlj1av6wRl0OhSKReRIL7IgsSw7hCLDYsdt81BZFJJKScqpyXsPXksUJsQCD93qiXITWSRa/SGaPRGODwp46BUQrlRFVRAlRB1ozzQGZ5DsjCvKz8DFju5SYtHNqfiwHtCskd6081xCZLAUFLGGk6PjvFHf/zH+PZbLHQrky2/FTr/pE4PDBU6JdDZCEtMkZrfk5MTHUJ8NnhgmYXRAPv7R1gqrKrTYrdKTiD/kackSeGjgXBO3kfMxWh2GooYpCvzvfv35RBULBZlaKoGyHEw9Vm6jo4LP9KKiHVvXdjG8tqaDDpJI4tQ1hY0YwDKRlngeCpQQvfk4QM0zsrIZzK4QGbF+jryuXmLA6AM0xGP+dlYgBGjMhnibVGZbF4sP3igw5KjMhdvgeWtK/INmeJD0yJnaU1W+JTepBCAkZYAHBc5svLhJVbEG91UCPYB8ILxAaOGjVWWVt7UxLJItJoduaIwIYxguBf3+2IneTeNBRzzW5XcjZKSLLnlhBPxOcGyGT3+8Ic/xPe//3288tqrKsZksv/9B7+SVcvnn3+uG8tbmet9O54eVQI3Xn5ZhY6dJ3G6NLl09I6bi+iGJyXBnBfomjG90WYJvnzvPryHP/eFzvvNGYmYXv8Dl7zluXS/baE+/b62LeZmjJeXrPyDwyMcFM+ws3OMWrWtEbuwwvSooDCWermilCzSBwgbsJ3vNE4x6FQxOG9qK86Hlc631B3Tv47UgrWlApYX8zg7LclTb2V5RV9Hxyc4LpVQazcxF43g0tUr6t4oYaOPGotdnoUuX1Chy6Sz4rpxjLYRwsT8szil30ALu5M8xzpWZW8w6UlbQB4a00JH1v/Tp/uo17ntzwispv1/lPSRFB9opsYD5XodVVr/tNtottk1HGEhFcd6LovFOBPehjoUEikuT2JIJxI0psPZ6Ske37srvFIB1nSroRMG5tAbBVFt9bF3eob94zJK9Tragz5CMWo6KX2KqKNjGDZHV8n/SGwmHusS39RZ9Qda2hAqkvFEICg5E5sIWjydHp3gh3/0Q7z11lvaXH7TqO87MP5ocjB2dBZ9yC+6+bDrIjbN55fFl/cvce9arYV8voClwjLSmZygJFG4fNylGhWSf7vCurqDjrAuFrePPvoIjx4/NmcejefuH0ee53uRu42YDYYjrq6vY21rC/mlJYVrhUneZmQnlzy1mpY39IXk/Xf/66/RqlYRD4eQz+awMJ/H0uIiFrJZZCgzlJ7aMF8ZOkg3zVUPGyKjJ9n2mHZiptrJzWcRWN68PFY3MfGBMC2iYXa+0LkZ3OW70heOGlc+9DxBaOHEF02XBC+95jhIOgRfBLGLFG+AdFIbLbbU5jzMLIkQRrJX9+IfgtL2c5580taJ72bfj92kxtfJJpYV3EZQXlyOn++//z7e++53sbq2Ij0iP5y/+uu/xieffKLvJ+t3bjtnC10ihuvXr2t0JS6TTqd0OvPk4MPMzRUNF32hm5Je7ZCwBYONp2SnU6/H38NCJ5zRUSz8WEv8JCDCsAH0Hut7kWaim5yEUgYXy3ue37+LYvEExeM6HtzfRbFY0nJjeSWPSJh+/3Wc7B/p4aJzbmFxAYWFLBpnRfS7FWDU0fb25KyKerurNDdScgadNi5vb2F7Y13E0aPDokwbVlbX5MlWPDlFpVGXq+z2pUt6WBgirOzQTg8L8wtYcIUum5kX10+kYwdk+7Gd95VRbMya3sJTyCdjoTNTL9AVhMup3rlE+c2WYU7HJyU8erSD8x6xWkZyxpBNRBAPDbGQS2Ce7tHJBPaOjvF4dxe7h4c4q9JoooGNxTyurK9iu7CAON16MnGkMgnEkjEkCNj3+zg+LOLOl1/oUOdnpkjASAyd8yFGc1GUG1188tVdNLoD5Y+QBxeVwsRs5W3yMGdiabbnaELJMYtbYjukraNjHgTdqGmMYIazNKHlMohMfkIwNrqu/Bad6UVow8jCVuiUHTEY4MmTp/j440+Ue8wxtlBYxNrqGhYLy5gLUI6Z188XFgrmMOTs+7VAcnxG0j1OS0cyJ2U92N3b1XREbE4EYv7j6WbfWOhsM5zL57G6tYnF1RV1dIFoGMwfVxxlm1GKAzmad+p13L99G4N2R/ZQsoMNBFXoSDMpMLmME0fM2aVRt04HHWcY6oOspPHhZ+Mkayp0hfWLrtA5sbRzOvTj6yRnk2PkaKBxj2C9uGbKtmScnGEiLgJ7IuHiXxyLzmn7Oil0oSAqlZpkKNyakLBqXZ05XbDSOyGQui/iK/LAkjifJ4150RN0ZFHw2AC7OV4UBnG8+uqrePc738HN119Tofn6zm387U9/qoLX7jBYmp/PnBxsvWsHL96lS5dEQi4UFsySZ3J6mDU0wWn+ug/5mC1KLEi+0LET4uKD/504DwvdLP/O/MfIZjeu4iRzYxI7Z+9tAtazIwqaiRHF4bT+efrsALs7Jew8O8XJcUU5BysrOYSC52KWl49KyM4vIJXJIJtLY7mQR+PsEOjXEZnjqBUUCbPSaEuSx5EpOhfE9UsXcGV7S+v6Z08eaflCjuTx6QkOSMZtt7X42KARanZegLvcbfoD5OcLyOXyyKSy+qJciNxF8wKcmgX4bmTyHjkmCaMznFqaV04PxJzodNNlFgIJsfbeD4s0VuXYQtLpGLHAAPOJOaTiXHol5Ft259ET3H30GLuHRTQ7TSzMx7CxmMNWIY+txTxWl0gMp6kDddYBjZ18ODg2fv3lF3p45D8Y45g1hy7pIoEQDss1/OI3n2IYDGNECISY3Hx24iJNziDhHO/mK5qUM5409w6T9bGIUnGixCxaHEnLGsLg3Kzbf/8Hv483v/UtrKyuPrfl97rjCabmlnQ04WRwM+2b+Huox/3Vr36F//Jf/ouYEJyEiJvyHl5b3UA6RZu1AtbWN0UB4evlASTLJsYBkK5DvPa8g+FogGc7z3D37h2Nrd41W5PeCx2dTBa4APBuKcQjkwksbaxhcW0F4UQcI056PNgUGzrGqHeOwGCEdqWKR3fuoE91C52IncyPz2EqxsOIGbzmYC5uJlu4EZeerDNhjbb+wLFohyCizKjOpBEorG1Lb+VdIdg5OHauc8d0eZ4ChvvKf1W3k0oqT4EnOeUw7MgMaDVtJh9hdmAcWQXQpuIS/7P40WXktFTW9oz26iQn60+QWc3uTsOLdQIKTZGxoHWXfK08+fgmp44fLHLWyrJorK6t4iZlYj/4PSyvLOnG+eDXH+iDL5+V3SnKh2Ra6Hjxtre5Dt+UbpcFTV5dapOnHR3pEy/KwHxB8l0ZCx3fI28EFjrT/ZlNjakdLJ2JD67tU6yozdIvnsP9GN0XMB8wSm1K5Rru33+GB/cPUDysolJqoFlvYGWF2CJ/cw+dRgfJdE54SDKVQGEhh+P9hxj3akhGxkilohhRlM3t6+mZtn25ZAKXNtdwcXNNvLC9nafaunGxU202cFouod3tyx0lv7iESCIljFUQBIKYzy/qAWIuajLGLRs3m7TF9gXdVCmye5ohoesEVith20TDWji6nosXx0UHyeOcBInvls8aODxpoHfOFIAext06VueTyKWiwlpD0Rg+vnUH95/soFSrIRQJ4cJGDgvJMApJutXksL21LhYAx04eICw0g14fJ0dHuP/1V1qEKFaP4vtQSHGFjV4fu0en+M1nXyGUoISMZgAJzC8w/rCn90ZMioC74v6YFq8iZ0WMHa4OQ0IxcyYno3aWt7XvqIh1Hx4W8bvf/12zXO7FAAAgAElEQVS8fvN1GX16zzrz9DODBfuaYnY8BlnslNQGyC/vl7/8Jf7iL/4CxeKhC4wKSPGzubktqCOTzmF1dR0vv/zKJAHNpGLc3JJ/xnQuclLPcOvWLdy7d1fUEt6rxsR43u3GF1/i4OYTKBCCmkXkVgrIrSwhlklhHItoKuDWQKavtH+m80qpgqd372HQaiM0pBjBLJ1krO2U9pwUCYlx0cn/Jg08u2i3sNQ1p3MK/z0S0bKU939gaW177Der/ACkiHDafTm7epzOJWqz0JH8S5yOrThVDtwq8U2R3OsLHd+mUsEYKZfiViyNhXkrHrV6TUAppVnk0ElizUJFlj6LpXMatvLrVBnudRCPELHV4XbiZfHPjqnBNd4WH8xLly7iRz/+kXJiuRa/detLGfDt7u1pdJZ9k5wh+TeMdEqw0PGLhU6k4Um+w/OFzsvA/MbQ33D+BvQ26hwh+Hvlbe8UFXy9MsxVkDELngH0fvR9kWem96+CT6eNgK7XyckZbt9+hNu3n+GkyJBhC1JeXclgbTWLfC6pnFbSGngzcetEG627tz5Gv1lCOh7EfDapglBih3R8KmUBQ5FWF3JYX8pjfaWA6tkphsOetqcsBtQ2clM+HM8Jt6LUjDwxFrtQhCA8HVGIw/Lk5aaaWamUo039+wSReEK0OgKXAus/Cn36xFyso+MIy5s5ya3n+QjtNvOCm/j09hP0+mOcd9vo1U5xaW0BG0t5pLk9HYzwm8+/wrPDU+UZ8LC7sJJAZNQF/W9XshlsrBMcz8q9RkqS4QjNegtHh4d4dP+OcE5qNdO5nLIk6u0eimdVPDs8wqOdAySyeS0pKFtkdCBJu6ICudQrcsS8KSnvI5F+FbRktAefKimDz0hEW3KC88xnIUXr/e+9j1duvIrFhcWZ7FyzXph2+2bCaYEz3tjUOLHCpv/+7/Gf/tP/qVFTGSty7p5DJpOTbRXxulx2Hm+++ZZiFtmNc9TuD5hLTC5eC+1OCzs7z1TkyFrgyMrDfxbqmh2lny995ipOJC86n0aykEdiPoso5ZrRsJ51KX74rjrnaJ6UsHvvIYatLiJjIEqIiY0BF2YuRU4NgShXbHbM5Yf/zi/+XjU7/G9ihkQQT0TFqwwss9D5rkm6QrLObZSw29OKndxzSVFg6C/bRIc5yQSAzZbryKzI29tlvWSr6Z2LC/kscmluefhhlnF8eooWiY0e25NRp2F2kndbLt5kI8yCJOxDQcqWXK4uiHgbVypKyrItH/39/+APfx/vfe89xOJRPHz0AP/1v/41Hj9+gmq1IZfciac7uGCx0fXixW1hWiQRk9JCoiMXEobREbvLSP7kfb5Mh+hVJHYj8iYjRsebyycheaKxSWGsq2NHJ/dXZyz5IqnWFwTvikK0lZvH4+Mybt16gNu3n+DkqIp+t49ENISV5RQubhewtrooSsER7XrYWYRC2np/9uEv0K2XkE2EsJTPIRqPo9Jsq6NjB5pLxpFPxrA0n8b25jrGQ7LrObr0EYyS+Epm/BidLj3NuhhTR0l+WJSKgRSS6XltF+eCEakMtGl0478WEnK5dfeU69j9Q6Liry6PPDpiNryxerLblslreh7NRhutVg/1Zhd/86tPhZMxaxTdBl69som1RY7uQbni3Lr3GGfNrsilK6tLWM0FEOjWEB6co5Ayw9iMc5NmvB5H72qlhuLBAZ4+fiCGvhxrshlx3qqNNvaOTnBwWkaj20dmYVG+dezSOOGo01LIOV1boiLA6llxmJKINMqtNdIvaR+8d7kNpaU5sToFKnGJUqvj+//s91ToSNmxe2xqsz+L6Xral5Y4zpSB3SXxUE4w//E//h94/PiRRVXK8stOFItEJHUrqo7u+vWXtIXl++F9SwoTk+yqtYrycNkV8p62P+sXZ7Mlzn4+C1AY1h5Al4d0IoJwJilT28zaMuZSCYyFWQaVtjdotlEvnqL4+BnogBDlpprwEkdbQj3EIVXQ7fpxag2Rn6n5d5LN4BanDL6ekwSSG3WSuQMrG9tqKRQ0rG9I4qa3CTIpjfhbinIiVkY8wdjucpCgjEjRc9aqclsqyobIhryUYxXGbDqBQj6D5cUFfT96dDG8olpvCAznjSbPOwfUEBfh2S7k0E3TRgF1QnkHuqo40P0kaJQRH1LDrm7rwiZ+9Gd/isXCIvb2dvC3P/1b7Ozsol6jIaYzvnO2QMwOuHrlCi5d2sYiw39kSEh6gbkAh4XR5cyVNW5Bx9osvcBx4slON4Y6dYJdmhmYZc3kz7jcVnafupxujOUN+01dncdBrOhxU3WOo6MSvr79CA8f7uPk+AyhwByubG9guRBHgRGGKWYfAKfO94+0H7byD+7cwqhTw3wyKokNAfEON431hjrsaADIp2JYW8hhbXkRkTCvOPHXHnojpj8N0e4OUW/2cHpWx1w0hmQuj2ye/mppdXXyFgQPH24iTT7Ha+g72Un+qp63KXJnkiYLvCbJPMxMjFFXByVpPuTykVLTYDDxIIj/9sGnODyryrRxc2ke77z2MgadppYJB8UTnDU6sl4iHEKxeiE5QHzcFcVkIWnEb2JrSWYGJ5J6IBv1Jo6Oith5+ljp8ca7CqI/pk61i1KtLoPJcDyJ3NISUmnX9TOwiQewdMxcOoQVhcgHkgcMRy0eyjJEcPQmGsXyHhKR1hlFcJtOOhQ7uh/+4T/HG6+/6TbbzOXwyXFmYuspTt6Ak9tH2R+MLD+W9xMXEf/hP/zvePjwgSX16YClBT63kQb3cBkWjyWE3WVJ40gmLXyqz/Cftu5lgvrKjlVmjE1ZvjOfZUX6T1THvcfaA0EwyqlPw4OQ8SqXr19GYjFvxgYIIhqYQ6tUwdl+EdXiCULnY0SosGDj4oJHSGtnZ8jZUbAVawuvN/t/Nj7WbemVEdsXf5PW6VxukYS+unnBhjclglvbyxep1b+Lr7PgYEfgVOo8GchO0kMbGGnObG7Xh+naa2JpZIzzZkzQoFPFLquZmtgbmfYMweCCgMWOhp98DTY++0LnLqvb6gjYHrIboorCLjznfM7z0TCzZM38UsaPkZDG1/zCPPYO9vDxxx+LX9TtMM3ITgKTlRGzSuLGyy9J3E8dJ215iK+wGIhLF2HBosSJ9tPcxk595HyGBPlb3PJ2BeQy4Wio98oiZ4oKxuuxa+UDrcFXGziOLRYD6Ff8UwG3m93dZm5OG8jiUQn37z3B/t4Jiocn2mrfvHENSws0IORGipZDfRW6nYNDdc7kJrZqZ3KOzSWi2FpZFsbBgJNauy3tYjgwQj4Rx2reCh1dIIbjHhrtGirNKpqUnPU4wo5ksR+OxzG/sITFpRUnJeKWlR0rDwF2dHwtVCvwsGA6lI3sxCcNFXGlTk8LwWnDWRmKGUYfc+Nzhapz+80O/NnuvhQdlFT9/Rd3cFA6QzyVxCvXr+LlyxdRKh7i2ZMnODw8UvKcSfdIIh4jG+ki0G1I/pXiZxmLq9BpNE3R2iqiQ4Sd7f7+nuAVjpEc11vdHnKFgkZVHsBUM8SpniGfkj5wSgTrSZ7Ge5ddHTNH+YzQZojSPX+PSBURj2vbSFyQP9evxWIiGRNbIxb65utv4bXX3tBIyfuO9w+7Q1/k/MFhon5lcKmB8Actn4EPPvgA//7f/zvjj8rm3xU6vk6/aaX5gLI/LGCdWa9yrKGcjBZr/XNdq9nFm7XlU0ML39fZPGNh9NbdcSojwXqM8yALFbmxfSxduYj8+iri2Yyu5+i8j7PDY5T2DtGrtRCm4mUURGjEjs0ALLEw6FrDeuIKncZUjbZuWWlPkAodBzzKuAX5UFa6srWljm5yA+omtM7JC675o+nqzFpbraMoEUFp94itTW2/HeriE9adDxvt2uORIJKxsCQdJE/yhuAbYDfHYkcCog/KNiDTU5mnP9J62sYcH4pMg0lzJNbJqTW5zbsspu999z0VvJ1dBto+1mlGOdN4TEsZjuQc7SBawuuvvYaN9XWlpZMiwLZeG1N2cGGzuaH21UTSVmA5VtH1gzdYpVZFs9PSlkr0CcqBOJ5M3Iljuvomop7Tr+tEVmqTu7YyHJiy4A2DsRGXUrB253xCsSiXqjjcO5A+8erFLRTyKeTTdN+w63p4eoq7jx7hyc4OWr0OFnjI0Po7FsHVrQ0ESS5lilu7o2KYCIeQDoWxkEriwsY65nNpdM9bOC4f4bB8hFqnjfYwgH7AfOzITid1YGGBPoOOQkHHZBkVEP4gCM/tmClR/AJiMq77QqcOIKiEdoHJ7OWHPUQZqh6ZE/BM/ebewaGcqRmUfOfpPk6bLSSz83KbTsbjMt08ZQbr2ZlcMTgPrK0UcPOV64gGWjg92EHt5ARzQybepWTmwK00he0RjlKBgIrbaelMf9dxqYxKvSEt6vu//wNsXbooTI6dF5FlWrEr/avO/Akm5TEZi+x9s2DnQcJRWqx9jp9KTKOaKKVOXkYH9Lwb0M2YyhfmW3RQIY8slsSVy9fw6qs3RXfiEozaWwLsKiKOxG/8RCPxswHxxYmTDTG6f/fv/jfcvXvXHDxcQJF5TLrvMbMMM8MF5wEpXNh1oCS0e2zVuVHP0lGsxfMG9xNbQ2clSWX2CAPSaljsRiOkC3msbG1ggaqPaFRcuqOdfZQOihj26L8TUqGbU6EztYbKOI0H1EQ5hsgs7jGBuKxzNu20QwxZLFnoZq2EeAVsm+KwMWfr7UdG02kaLiVahBjKM7kA7i+fXT2r6yI1JEA9oGVN8IP1Mhj+beLMkew4IIH13EZZF/zhZgjbu7BMu1wJviGFR2vc4TbWDBnFcVN3OcSVq1c0zjIVyrz/eQiLr2GgMDk44aAKHZOXNtc3pQTgKSqLIRY6kjvHY+zvH7rFLw0nTZ7EYkawnh9BizKWDjEtisx5k7MYkv9HfhU7Q45S1v2ycF69Qjv4ef13zzEz/MMnaU0pNGYYykLXU9jK7t6hOlMqGGhLlIlHkUvFlMNJyR0Dv5/s7eHOw4d4tr+Ldq+Ljc11pOIRFbJXrlzCoMU8zDbaFKGT4kCbdAaRDAbYXF3B5saaPOqqrSoOz47RZFHsDdAa0JmZ1ukxJJLcwJvxAd+THItZ1JxFOO8NwyU9xkQiqX2GkwfEF3ZZrwcwRyxm0EEiHEAqGpI5Izs5CrjZXZ0PxnhSPEGJ1lvRGBYKy/r7eC0aFWKWHQy6HWmst9ZX8cZrL8l4dO/JQxTJAWs0kaItfiiksTE9n0NuiZkRUXVltBq//+iJOsjTSlULnR/+yZ/gKq3A0mlJrXgPk5jKpQPJ0vxcSJciN7TTtfuYZqVcapA0LzKDuJZmfuB5hF4tw+dBqglpVdsi917cvowrV66KzsWRUqn3ssMyowMrchaZyE6P/04/xk6njWq1gl998Pf4y7/8Szx9+kTUE/pH8h+mk/HQts7anmcFx08+Ejeeuo7BmofnCe0TnG7Sznku7pS04XXyfbrIkAlCB2oeYtEwVjc3sHZhC6lcThDP7qMn2H+6o+kmNA4hNGah40Rotg22mbdCNwPa29/ugEE/RvsV17TQ4ZsLnU9dskI9ncJnbYa83Q43rZYFMLV18ieOvwZWNPl4UwPL1tPIopLEUHNKMJ+bEke45QjLgkEZzWS3oZWw/T0mCrbX5Rn3cl4gEdPlo/rmmWRB/nqz2dA4wZtCoLj8IWkHRavnsBxYKEBmocsvLCKZTGv04tjFMZVC6S++uIVGjd+HvC7a//QEivKmj8Yi0gzytCcRkmM7tz1cnMikkt5gHPMVVkJReBx/8Pu/j5euWwAKR12OCc/x5xw+yffK2sw/R3I2eYgnTJaidI7OF+0WOo2quh8GD7ODWFlaweOdZ3i2z/Dfskwx6cwSj4ZU6F69egmDJgtdR95uqUwW/VYb5WIRzbMKFnM5XLl6CbmFHIbBEY6qJXTHI5y1ugL52dGpW1OCvClHuLhRBoW270Ye94Jx4kE8FGXbxCWGc1me2jYZ305rKPI1B10VuXQ8Ip4UN+Uc7URFCoZxUK6i2m6rg+I9SMilVqlJO0kDA+o0s8kEVpYWsbm2hPNOGTuPH2Dn8SOUj0+VXczrynsws5BHYX3FvNnGAdRbPXx15z4ePnmKs0pNo+13vvseLl2+JE01P1c68bCb5yFMIjOxbe631HGfllX86GPHbm8w6OoQtvtgpGLlM4L5/vnadQ3dgo/3wPb2RWxtXpAwnveoyMtKArP0O3/fm/OQybB4WLapBmnWtYD49a8/wM9+9lMcHx9pytAtJMKyz5L1U8Tzz+6UvuI35M7DcUam+E36bI8j6+9xWD1fq3wE2VtwzCRFajREYW0Fm1z8MSgoEMSTh4/x5P5DPVvs6OgtFOTzPil0Tsgw6cBmq8tv/3waC+DO0+XNzbG/cOrCfEfn2tbJ5s/9ux43x+Q3S3JLTJ+9OLMOHL5YOi8J40jJvoc3vlMEcOYWpma5AhwvqbQQx0i0Ev/ueAl9sXOlzG0sh2PLZ5D4X3Y2PAd40s0Z/ki5Ck9AJaZPNbtcWiTTCeXUUqpCFcDCYkHSGOkDGfg7GKJcOsOHH34kmxsGDZPBzu0WV9wLCzkUlhf13/jFE5mLDIZv88Tnr1FziGBYtvHEotgJ/ev/6V8p6IfCZ/KneBprW+06nOkRawx0FiS6UvCh56gUplY2EFChKx0fIhIYo92oylMsl87g+LSEWoujV08nIRcSdHyOBsa4srGOEG9+GlhG41hcXELjrIKT/QNUTk+Vabu1vYnltRVEUnEcV0toDvo4a7ZRbrSNuuIsr8QVc+He2lLTnp1wh25swxHkIO06ZDNK8BxFF/XosjFoC0TpVxgDZOMRpONRFTqOW37k55KKnLbeyEYhdicsIrUKTRtbct1Is1PjZxvj6DxCr1vF00f38fjhAxztHeh+oHlDZj6HSCKO7GIeYXr0jYFKo4svb9/F0509YcjE8bYvXhRlaUsjfVbJd7w/iEcyFZ6dIacNsgh43XlYn5XLODsraxlCKiEBfY6mPDhnNdN8XljIeOBxTOUXsTkWOdpE2UbVwxnTxsM/txx9+ayIvN/p6FD/7LNPVeioBqL9EWEcb3DKsdXiEi382j+7k2d1wtP7pxU6mykdQjdT6DR5OZMOYme0EMstLmBjaxPrF7ZUC3YeP8OTR4/RIbWEUIfWDI5/6YbXF0nn/1ip0+/1HB7egSx0fnQVn85bNbkC8k3fbLLudvmkvqOb7QDtRbm5XRfOHlt9+RQ/l+hu1mP2f97Khx8iV/Ds1Awy9H96Sq70I6xa2vFQljHi2DB4g12mqArT0da4fUFJS/jfRVugl17ebvjMfF4uCyS+ZnJ5kSp5PdjF7e/u4fPPvhR+wjAPUVwwFB52+fIFXL12BV/e+go7T3dQr9WRTiXx4x/9WIqDR48ey+WYTi3sRgjActv2b/7Nv8Ybb7wheQ5PdRbIySgx4+Ssm4dcNjnRcgPGQ4De/HFhkxzV5OtF/hnBV45NXLjQEIFgeNRwnVq9iuLeDhpnJeSTCRTSSeQyWWQy85IE1UplVE9LaFRrMqzkNSmsLCORS+OoUkKpUUO1e4569xylCjsVjuhhdafsUsxk0wwQ+CPbGCMC8yCj7VVM4LscUejW68w6tXElgZpeeCTeDs6VQ5tNxVSouGxhZ82ZgO+fSpwQSdiMVwyzmxsJ56zyEGo2NYLnUiSnB8UvrJRPMBx38OTxAzy6fx8Hu3uiSlx/6SVsXbyALkm2NKCY4xJngJNKA1/deSDTBDIB0vRaDEd0cF2/egU5htswPCkUwXAURKdzro6YBxH92pqdjrA8mj5WqmdSF3AhRx0r5VgsaiyyLDD83L0emuRgRnmS5uQVOP55MOXCtDB5CaLXD9Pwlt05Cxingw8++JUwOvJHSRPx/DtlvnA5wJxWSqR8OK570Gc7tWkB/B/r6KYP9rSj8/WDcA6XBPw9xBHpycd768L2tpqag4NDFA+KMnilkwtxXj6ptrJzfIuZwvWP93NuT/BPKXQvYm38C7z+Up3HpKNzSwABX74X8bP+8yOwxwQEjgr75GLBPkifFKWp3BBTN4S7QudGdOs0LSaOkztNFM9HfevimPNAKQs3fOfncjiOhmi/nsLG2hrWV1ZQWJi3qLdISMx54jOJTAa5hUWks/Nyk+WIXCtXcbC7j4cPHuLOnbsK39AITCdTZmXMZ7C9vYG19WXcvnUbh/tFWWJT2P2jP/lTyW8ePXkqET4jJKl6o8tsKp3Bv/23/6sUHDzBLRDa5DvPHRgCVj0HK6CuoFqpo3RaRiKeFKjOjoeGhczm5cjGIs6tsa7pZB9n3vwHO09xtLuDUaeFjaUCCrJUSivhvE0cjIWuVldnTMZ/hhhiMo4GXXobNeF0DYY6n5xqZGNIihw+RLdhl04FgKWmKRpSGk8WQAvWsfHWiqLnFGrZwo0/jVEH3LYO1cnR+pzibmKO/LOkMLG4Uh1CtQI/Oz44il1kAWzRgqojKZd0khiLJlKtlBGOAgf7u3j29AmOikfodjvKNFgsFJQAT+oDseF6q4PTaguPn+6jUm9pHCUBmociQ6q3tzal8lnIZZFOk3ibFLeQvNCTUgmlyhma3TbWN9ZF1CZk0Go3BW20mg0tL0g5YkfHIsYit7W1pZGY2cX84s+9WannaPqCNg1EN5oVCxbvCRY5TgXepukXv/iFih03rjYpuGfQza/ctPKe84VusoCccORmt6r/9EKn7yd7MFtqGJRhdYGLO75v3l8M86Yj8ulJyey+BmRp0FXcFotevWDLzlmW3n+v1BFVMExS772wvq7R1bfBZkY5NeCc/Xa/NbvPFDqdML5tneSETnNPp67FVihVLAUw2nZUHyQLnduaqutzSxFvqa0X7FfbLqjHlg60expKD8pOi9wlnbpMDuJFpTljIoX5XE6jx8baKhYX5s3q3aWOM+eAI0o0kURgLiKshgB99ayK3ae7uHf3Lh7efyAMZNA/l0MteWbrawVsbq1pQ3n/zj2cHJ3gvHuu1PAf/uEPxf16+PgJDo9O5XvfG3KbPIfsfB7/5n/5n/HKq6/qdCc+5zM6pxJCZ23v0rE4pnIUpuj76dMdFXRyzEh2Nisscti4lKHNvNEWiI+w4Nn1HqF0VMTx/i66tQourq9hcT6vEBtaITGroH5GO+uuOorsfA6JbEabsc7wHHunx6iSbjEaoiaLHuKOYVM/OF6hHD8YgKIljmF2XsfJAsefa0FBKolXSAhSMCE/d9LU3NIYM8FlAbFbqmAYTMOBg7xDR2EiBsL7hgdEn10uyec9UodEUNS9RLG7yLvBIQ6L+6KOSJ7HrWc4pM4it5AXSN7stFXo6u0+9o9OZSRAuIEHAQszxeXMLqaskXzQ+VwB0Rg30yOzLjo+QrPV0H24urEmSISYVLvTVqHrcmvNsJlo1JyY02kdcuziCF940wguHaYd2MxCip+lW9CZssaKHD3meA3Y1ZE+xUUEc41v376t90tZmNFJnAEFc1t4zWYK3Sz+/uJzrp7qH1hGTAqJG9PEPeQ/nhjuFiezdUSYZJi4+Dw2NzdxWCxqUcicC/49ZltmNCzLjPltKst/r8w5vY2rckBgYXV1UujE7v6G0XWWQzNpZ53NgXV0tunU73Nj6mQBPIEUjFCsVlRyLw0sluo0syq3k2dqnzQdWKfsZ3WVGnuNIkKgdUhiIPG4wQCL8/PmZbW6JnpHNpnCwvy8cCtSCrJkaDO1anAu91R+OASiaW/N0YW4jGyketQinuPw4BD3797Dk0ePFARDXk44yIIywKWLTCNbkenj44ePcHZKp4y+Ct33v/972N07wL0Hj3BwdIrxHO1+GJgcRb6whH/xL/8lrr/8stQWxPvEYXQ3iD9hpyejdSnn3a5cRe58fVf5pbwO7F6JRZL0TF4gvw8/D25FVRQofCfoTu+xZl2j67DdxOXNDfm5EQxuUXVQb6ob5U3KB5BFIJ5OIxhjIvs57j17jKNaFR0Sf7hV5jKCWmBpOC0zwpyTvW0Rvfx4MruNnIotqUqOCO6fCSeLIGBPG2zKBmmJHuXSSocbWfCkFdkhLFUJRf/yLzQya7vZ0vWQXT4XTewsyXMLEBvroNWpi0t5fFwUREDKC/8bX38ik3Kcziba3XMy+HBcrsmsIBpLYnVtU6+bBwJ12zxYVgqLKnTs6Ggi+/kXn6Naq2o6SOdSSGQSCIQC6ujoh8elB+9NBkHzmrBzozMJfRP5ZfQR4/2ZltQWBR7g19wy4SCaJIojqnfK4fvm+Hf79teSavGLjjO0U5odT4X1hYK2TDu3w1V1aWaSmDzLrgsUFu82r7OF7UVsz5qZWXWEc1AcDB1k5WhqLHShsBgH29vbeMQFUZkjfl+WVryHxDWdLB1tWvT8vOeK6z9Y8Ty9xNW6+eXlSaFzc+DMyOh+k3sDHhfwBc0xc23cdBKV2bFrdmNrI+ZM6I6uiQ1WNoFPzRhnJR36fv7yCUM08FSaN26spKiwLNFwZE4f6sXNLXzr9Zt4/ZVXNdoV5vNY5IgWj+lGozODVvBMsedCIUqsLoeV9XVx1PYPjnB0fCr7IdImuOVkavizR4/Ez6J0k5KrQa+Jl65fxIXNFW0zD3Z3UT2ryYGCPvnvvvsunj7bw9d3H2Dn4AiRRFa5nnSrXVpdxx//6Ee4cu26GPayuXI3na6M62Z1sxNIpgSPDziVEYdFfPnZ51Iz0LSQJ/YceYpxjqtDfa92t6PsUp/mRSNMRsdFqXoZ9pEIBXB5Y0MdIf/eRrUhMJ8jJJcFTHHnSEpiLPGwWqeFz77+CrsnRXQDI+QKC0iQosENKjsvEqtlgECHDo6qFi4kP2gZGNjG0eRu9qnqQXE/8s4gXy4Zi8rphp1cmNgef++Q8kN7gtTRSRXDLsW6mo5ssWr6Ue7WdLeVm21CSy5iQvuHu3i2+0zOzDwciRH6VDhiVtzyyx2bVI1ECqUqTYUFH2QAACAASURBVANGcoB55dXXjRBMl40RNDEwCziTzhMowdlZHV99fUvsgfWNFaxvrqHZbaDaqMoLjwACu1tZobtDmuMq+X8XLlwQbcQHo3upl/EqbfSajRg1i35L/mKhYzdH51/+/KuvvsJPfvLf8ODBQyv4jpUwhZ/MCICyKBY5/hlf6P6xyc14kf/wZtY/8/w8PdDkv5+Qd35+rkzxoBIuGYkINqESidkTpbOyFk7KoXWFziujTND7YpmbwmGzdWb6PmZoKCySLHSTiu90cFNs7LcL3eSbuo6ObFsrcsaT+h8pdL5l85tYX8jsA3Fb1ong3r0GI8DpJpUEzSWXk+Lh0+G5kGBL/MZrr+J7v/MeXr52HZlkUvYuHF991gRdHtgF0AefH0QynUR+cQH5xQIOi8fY2eWIU1S4DgN/avUmnjx9ir2nz9DrtMQFjIeD6LaqePXlyyp0tKPqNVsCU9kF8jpdu3pdaVH3HjzGzn4Rc3E6XlDvl8Pq5gX8yZ//C1x96SUkUyl1HTzR/GLIzkXXDnMM4xcLRu8cJ0fH+OrLWzg5Kgrg1kjUoaSIwSO0HWLUHiVJxk/kLUJCLR/OVDSCVCyMtcK8Rtd4KCKWPjeEpGdw483RiiRgdnTkOdFap9Zt4+GzpzisnKJNq22mXrlQZ9FGGFTt6A9ycGaGLp9TlwtrPmmkAFmh46irkVafI8XbVM8weSuuQkcYmiM4mfFyitWfs4fEm0tyROXIT+IusVP+HRzXyVfkgoTTBi36290Wnjx7jIPDfUnzuJX31kkcf4lXsWBwY0lFTiKbQ6lSVyBOfnEF12+8ioODIy2W+Inw0CSxPJWkwSZE9dnb30N+IafF1EIhh1qzKh+8SqMibXdheUkdobn6hNTJ8IsLCF/kfCdlqodZPGrazfkAHP4Zvl6O4SxaR0eH+PWvf4Of/OQnyjW2UdU9WQ7usWmKQT2kxFih8wXRP7u+UMw+y99U6L7pWfeFbrarkyGFeK6GtqkrH470PHK6Wl1dxuOnT8STVA4tl1iOlmSFztHJvoE+Nztp/nZj90Khy6+sTLauvqMTxeQFUNy3qZMLoplSYaDihj3X0fn2dboJV0WmJnayppCTrNV/L0Y2orIJ9p1T+kwlN2CTV4MFi8WOhFwCsDz9GJmWyaaxtrqC1199Dd967SZW2cHogRtro8cujhSLRDKpyDnKSRTLSL+8dFLyrr39QxzsH+L0tCzMgy4dRSoM7t3D4d6+pQ0xGyA2h+Cwi6sXN7C8mJU1N0+uETNQaSg6BgpLy3Jo2Ts4wsHJGYaBCMahGKKpHJY3LuD3/viPcfGqI6FyrNHK34wTzYnXe/GPtUkkMs7lSun0FPfu3MFRsYhWo65Ohpu17nlXSxnb0tpiQJ0v5T3RKBbz8yjkslhh2PjqEpbms9ISMnnq+OjIja3E+uhBt6CuiAsaEjyrzSaK5RM5DJ9zAJfXnAOM5aIbsjHWLRl4P1ih8wx8GztZeMRh5JJBkZYuv0PKFvMu5OKIn7WKHEdVKkf4JR8/jn8+9cqKHjNBeXDJu1DvPcS/wMkI6QLUx97+DvYP99T9mFcZgQDDh8VD0/aR1vMRWVsVT8tyZcnlC9jYvoKd3QO02nQ0SeECk63SackI63VTUvT7PWQyCayuLuHixQ1UG2c4LR/jrF7RZ7K+uSljUhKVmR3LAsfxlfppHQozfNXJQ+vZBk4d481wFchMWlGvp9GU+NbXd77CRx9+KJkjVSTTCE1rPmzwc10ZvQ2dxMsvwGbH0NkOjT/nKClqyozzzOx4O/n9/mBmT2JNmHEpnJ0TFUwefmC3z86YcAtVOZxCWNQ4uhqNyPNl7Uf1cy/sIv7RQje1h7F3T4xuQroVRsfa47lrz7eHfmR01824UsTo/Og6w65+scJyYzZ1lTJFgqF2vtl12RSuZbd73I02nvlMuohyXcVckLkpixj5d3Q8psUSg6yvXb6CjdVVZR8QnGbwBrE1bryo5VtaW8PK5iYS6ZToB/Q8IyOfAP7+3gFKJ6ey7GERHc6F8Hh3D598/pnSoVKxCHLJGLLxMDLRINaWcsgykGZsYclmecUrS+1gHK1OD2e1Fsq1luIFz8chRJI5LG9u4+3338f6hQuKB+S11UPstmH+R23ZRBVWe6YNY6VcxuOHD3FUPECzXldHxxyJs2pFGk1qbrkMkNMKlwIkm4YjWJzPYZMr/bUVrC8tSPJFOketUlEIMAuIwsFlk59TR8d4Q8qCz+qUt7WVj8DzKsx4P8m6zEVWIxEfWKeSUdDx2G/rpqHhpmaxrkYdoCuMBmyY/ZbuURZEjrrcxrKw8bPgQUAbetpkO222XTPLSyARVXIjCruJ6fEB5WuaC+LkpIidnafKPdDEwt8j92rb0nMjn3QSK0KIxZMT5bfGkjlk8kvYOzyRycTi0jKuXLmmMZYmoGdnNXUjTMPjciqbpWb6MmqNCs7IPew0kUgnsb6xifXVdSwtLIEO3VQ6cPPqzR7UBc0QgRUmryjKmYWe+z1avtCdt8tCV8X9+/fxyacf4fZXX0rqSOqRurfJlOUxUVM/+OwRKjy8Imd2EpstdFYATYP8TVj9c7/G3+MaKXVyXDQaKKVnwmzf7PCiPI4bZfJfJamT+8t0CaG/U25Grsg9V+g8m2P644sHhefRTV7fc4XOtZjyy/E8uH+IDS1CqNjDOkG9i8dvt5D2K9YgsqPz463d2OronKGm/N9dAphdD+sAdZa4VbUKo3NR4a9xu0rG/4WtTdx46TquMstgYUGtMQscMwBYDLiR48PAorJx6TIuvfwyFpYKaNarsh6nPz4VfafHJ6hXmIbFbFMoNPf240f41Ycfiki7mElhIR3HfDyCJVp3J0KIzZG7RgNFA8jlqBKJ6DJaWvtIYvh6d4R2H4hm8ti8fA03vv0OFlZWkCDny0l7ZoudHy0meB07vT6JsRXsPnuG4+KhQn/pMkGyKF2AueUlf4sP0vLSErIsdsTP5uaUB3H5whYubqxhgYEhdKTttpXPyu6Qhza7OUqOUhk6KVPTOofesI9ytaIugHI3dl7syLx+VSJqnfy8Md3SiaC31A9WEPUlkN0eaBt3TS5mziV0z2EYjnW1vBX07+dmp86ELOPZseCZGsA7NQujpSsHKUbjEc454s7RQiqKkDP/rNXKePjgvviQppAZ6VryuuQzWawsLWuUYqFnnGS5eiZX4WEwoq/D0yqiiRRW1jdxYfsyjo6PUSpV5HjCA5EGCPSSTKciuLS9jma7ht55WwfC+oVNdffrKxtYKSwrHctzUb3Zqi9yfjQ3PFMiYIOoPJRBfqkLkSZfc/9gHx9++Bt8/sUn2N/flYcc7b/MzNPb+09pGjZZWZwooR4dECTTvzDBPa98sG5wthi+uLAwvNUOZBY73hHEzck2FdLoIix9oSMFirQwwgpyGxETg/JIvl/eN/yy+8mq8wyP1neo3knlm7rhCVfXbZp9obONn8vT9CRC6VwdbcRpXq3C22pUViwOn9NJ7hLEbUZ/kfNiIjDXm7j9q0t8moTwsNAZidEchk2mY4WOX6aqsIQobteGchx5+61va/lA2ogeJvKLuHZv1PDo4UPUK1UVPiYKpefzWN66gNWLlzBfWEStUkaTN3WrKbfaPvMvmi1RLaTQCMzhzrOn+PWnn6JZrWIxk0Q+EUM2EsRiOoLk3AiRQB9zI56wLRUD8aO48RwxnJiB0kEMAmE0zy1FKltYxc23v4MrN99EPJubqAq8Q7E/LHhycyQjFUABzly8kMdWq+Jgf08CdhY6jq3NdguVWl0PIHGoWDiijAAWOv6cwP71y5eUl7layGspMe51pMM8VwhKVWB6Mk6bpxRiTGrijcrlxnkX1XpNXRTToag9lVSL+lXXzatj9zel5p2AQpsDcmyxm9Y/rBPCucZHGqaaYYQE6Sx0fJ8DuoK4kJOeFTt1YCS5ymWHlLuRNKWDEbW6AwyDY1l0j9jBZqh4SCHIbSfjHJt1fPnF56IJsbBLLhiKYDE3j4tbW9hYWUOasXpMex/3xO9kcFCl2cNxtSkScSwzj3xhRRzLZ7t7OD8nxciWLiQlLxfmsb6SR7dDL8KmMLurL13F699+09xHognEw6YKmWKxtiH2mb9T6IJSRXOi5u/1cMbU8jyEp0+f4he/+Dv85jcf4OT0UIn0luJlfEM+heab6Gka1tlJMRqwHBhf6DxO7zug3y50z4+uv7Vx1ZRFKpDpGRR0RX6r0AvXyXnYjAl4zsmcJp8ymBI7wKY+K3Ku0Dldux+9bQh3o7gvcI6j558bQ9WcPb+n1LDQCQ9yuJxZMrlOy7W/1j6b0Nw3klZkOT9yNLCOTonfs1vS2VqnwsjHw7vNGuZmXZDzu3MGn5rj9Y0cpuDaXfKsWNwYiLKQo5XQEl658TJevfEyLl+8qPhFFgIuKATQ8+Evl/XvXGcv5PPSaOaWV7G0tS0ybKN2hkrpGNXSKbrNhlLaqQwgcZaUheZwhGcnJ3i480x2PBTPpyNhJOaAdCSAfCqKQi6FTCKK8skxWo2mcCdmV/CmZHAx5qLoDIC94zJOai3Mr6zj3fd/F9defwNRWgS57kZBLE5gzcKgG9zbZzHzVvkJXfGkWOgO9nbdtrGlcBuG+Z6WmN7VlIxmqVAQrSafzSKfzeDi1ibWCovIJqMIDPoYnXc859w2t7S7ErGXMi6GMLPQ0qiAHWNbny3Ju9yI2llnnCf+OcO7PY7iih6xNo2OduNOzj7Z7jtK78SuiXmsDoPr0yKIodU9jakqbLQWchI+dnp9HiDs9ljo2P7RiDEexVwsikA0gnAypW0xR1cpATodfPnZZ7hz547yPFjAiQXOp7NYX16xNPhwRFvfhWxS+BGXEd3hGL1xCF0u/MNRjJm/OhihVKloCcBjmPKuk+IB8tkEVhZzGA15XYdYWl1Sobtx8zWEY3GEQzGEgvTmY+zguXOtsaAgM2Ilady+jIZjBq0sAsLSnLLAwm+e4PPPPsOHH36Ihw/v47xPaRmT9yL6M3Lp0cBlG9NpR+SwAacm8hOEL7zfVOism3ueyzZLf/KQ1v9P3pv8Rnpt2X47SAb7vu+zkVIpZV61V7ql21Xz6sEo+HngiScGDLyBPfHMA888sgEb8NgjA/4zDBvPePDDq77u1ZVSfZfKPpNkJvs2yCDD+K199vedCAZTKZWqamAKRJIUGc33nbPO3muvvXbYpXGjY96L5E3JG1NbOoTEzpBKfqNxCYEc0B2AHOtDB6Hb7jvQlVFdk9gkeRt60Os27iXQpQaGydm5hobQirfgQ0FngZoePoabhqN10Js+ySQDunAETteyKapLsyAc7DyUlbNxAq+y4pq6IRISa44lqZFO8hNFE4uzc2rFufnqq3bl0rLNzc6olUk+d6dIDrzhnn8DeKW7Qy92VLOB0UlxZENjYxrcvL76yNaePLQDopbjY9t8tm4rDx+L6N0/PbX1vT1b29qUULivu1vcVi9tSXZqsxMQ+zM2NTYieQlpL+1KDHFmETFvlWEy+7W6fXX/ga1s7tjI9Jy995vf2JVXr2sqEpU+UibIfw3W1vUO148gZq0AOngZqmwP7t2zLZT4uzt6reim6K1E8Is/3/jYmM3NzNji3KwtLsxK5DrSz6i/Mzut0UGAKQFglY9c9BOTAw/uREWOIwYKnSltLS2sw2XFNVZlAJ/ATmvDi1XiyTSMyFNXr7xW3AlGH541UKgA7IjOqBoDdLR8edeMH8Ca90t3BCCX/h/RVxeOOEMDGrDdwfQxTGFxspH/X8XqRzW79dEt++yzzyRlYL0hT2L61wjzHxA/Vyo2NjhoLy/O29jQsPsQ9g3YEHbmvf1Wa5gdEOXjsFPHrhwLe+Yq1G1jbcV6Oxs2NtRnA310PHTZGEN4Fudt/vIl64Oe6Bm0rirDpLua5B2xgQEn9JQ+CjM6A/zQILLnevAv7WtEcvSxAnibm+uSF8kRqNsnkPl0MQc6Xd8i6CAgcUDw1NV7xNu1ghVRnVZEs3tJ8PrFHUwzT+Be4z7pd1T+dSaseAkpTXZ50LGKNUqOQyAca1/6PdfelRFdXuH0n7oO1/NI7XdtmWgnShA5MTPrEZ23oemXPeBMYkUp2P1NykgzxLrpREc5zkZVRJfedXydl8hjslfxb9i3C+jSOEXP5pNDMc3thPWIgk/tjBOtXlf71ps3b9rbb7xhL+MmMTpa2J6zaXWRU2SgzZlel5TkGPxtb1vv0LjNLl3VnMn68aGtrz22tSf31RxPuxhA9/D+Q9vZ2rZGd9X2T45tfXtLpogDDLLu77cBqo6NU5sacdfkkYEBe4Sn/mFNr4fokUZrtUdhxHhqtrq9bZtHxzY4PmEv37ip59eUc7oBen2cIpvLBdgOdKVttjupyu0Vq/btTVtdeWLPnq3Zs7U1cWxS/a+vi4+Ee8Ip+fLSkl25tGSLi3Oai9mDyysk9KFPN2dxyRCUiIs0gwjpxFXzNIcj3UCOg2yFtIhPNz70dRGbIdGsBdUgLohrrwHWyfwh2d0DdFhMAViqCleTCwg2UXQ6nLqpKl55SkmDykBpku6vKnnsIV4LFdy+butl7GAvle00ql3P7Wv39OjEPvzwI02ZZ8J8pM/Vjk6rMnT5qCYJy+jggL28uGgzEz4Jjv7nmYVFDQQ6RfYB/8oM1g6cZPZt/2BX12tvc906zk7kIDPUT2dIVZV9xMgYTI5NTtnAyIRVe4d0rb1Vq+azHDTrBMkHA6PDwaa892xVXINXVlZkucQoQybaAXIccIAFDjwUOUiRHRAdvGKwTkrSHLB0rnhHEdIsmcRe0PPq+6ccFZBLVvL0O66nP1/45bXSV7G9/edqYTvhuRn9WQKdd06VEV2AaUSW8b0QNEA0k+NERhtxot7D+PRM1DS9NECbibJm7xlxkPOEVVERbmLpRennbJBk01S8oKyAEe1lUd7wLDS1mAXASQUeU77iUQC6hvXg+67cH2V61d782c/svbffsZ+9+qqNo/HSxvMKjoAuq17x3NFDilCYEjbzZPuGxm3u0ks2v7SkaVNbm2sCOwws4bKw11l59Nj29buDdnRyYitPV+3Rw4ficZgiDtghNRnu67Ohvj5xDvBjnKDDI96BwSg7DTLm6tH32T9ox5Uu6xoY0MwBBKuc0CyYPprsp2aSyNVPYTapA110nnhErY6AOkOjd2z96ZqtPH6k6O72t9/Y07U1dQiQus5MTyniXV5alNtGL/IPuBl4uaN98ZxeJXMrfBYcqTGpKmBK6s/zcF0ZBq7r3FV6ETrI+SbQQRlyiNQHVNh3JaLZ0yccYBu2jSC3dqxoks3JzzDlOgboiDIwJEWDp9THo9o4JFncrAlVbpGo4FCC8w0CR8wPlKkh3CpFyadHdUVAf/jwQ7VqqQggQTPV7LMC6DCFnZsYt9npacmNOHxmZ+eVgjPVfmhkVO17vDe4S1J6uMPjw30BXXfFrLeKlo+B4+6Kiw/b7OKyjc8sCOwoxADeAExoLrmtPtgcrzs6XPzA9iDkTFEcfaukqh999JFAD/DzYKJh3T1d6q4YHhp2fzwcduhIyHhT58BI64KpKzssgqP3iKgctelAV7br5UBX7O3wtGvpky0BqfmrCIBYbzhyhzA6IroAOpeyFfljKohkEZ2+bA0XU+0ic1sSnzg8MdGgCsRm0inDHMciZ3YeptDQpafy1CqNGEwRXxHORTbtPRtOuiYnWR7HL04aYZjKE94V4U390fIkcbCdqR91YnTMFubm7MqlS/baK6/Y1UuX1IIDx6IoHO4wpbp59Yrn9l7AveITicDwxLTNLb9ky1euWE+1ww72tmxzY83qND/jIrLHZPdNARUEPUQ/ALL+7JkN9vUL2BivBjCODQ8pmuMQePDkiVrJRsfHNEsSIS6aJqKUKm68M7N2SA8thGt3j/5G1V3GIvbTajQvmQP9o159onLplvXIMPxeeOSNvMYadTs62LO97U3bfPbMPvnklq08eiSgG+jtk7B1enLKxulZ7etRIUEtYqT2mFOink/efExaovmbKA6HDThO5+0q0uDJAEGOuG6p5f2qbJq0CaIqFmCnyD9ah5z+8GYPHDsakmUcHh65EeXAgI7WA9q5iOY4bJOfHdo8RNtExs7b+AFA1Y4oyF2uvRCmDI1GDNoKdVD7BuOQZpQhA53/8IcPZcIqD0QR5xh9pr5qaTQ75EgDwCH9GOgb0LR4pDqYYdJhgmU/750+4hO6FLD3pjNHnyZBOYxPrX4iiywsxGeXLtn85Zdsam5RzszsNfz1oFrQ5mkgDfekfirAgjJ4+vSpul+4HwDd7du3NXaQIgStXxLiak/hZ1fVNLLxsQmnXPYP0mwIP1w8AkhXg3WgYoQXgaRBTMXIALomsMuyuhyyWnm6XGrSKkDOATIeg+dk7ICKoFE0SH21pTQmq7YWw7Ka09d2gCreL+ssqQyNjzcWFxZ1qnJBcV/g5nlWnD4L++RUjBCwpOEaWszliynL1J4se5HDU1JVTPUCvMuhfHPR75rmJlAWx4Gkx8NxqqXXX35FRQc4J3o2qXSpjqvoMvHgmTlBpK/wDwAd741/SQ37RydtYnbRli5fsaHBXkU3mxtPbRce7uhQUc2R2or2xPVh9Yx7LT/rZ15AN553rtpHm4bEhVTu3pPH1j00YCMTY1qsgBi2Tke1E81XGJ+bt6NGxQ6pKNJU3tHp08gY7dbdo2HFyF8w/PRoDgGuG1ay4eP04v12dVWM2R+MBmT+6fHhgX3+2Se2+viRKs6Dvf1qf+vv9Wlmsq2quJ3RybFzPdKjJTEu+jS6LHZ2t3WteAyAhB5ZQA6wc6BDm1YCTuk+W5qheuTmkSJgF9EYURtgR0V1Z3dfKRbghVaP6OewcWo450GjS27AGtC4yAHr5TAmAktGrT7azteWO2NoCIf3Tqe0zFMVX8lnx6f2D7/7nX34obfOiTtK3ReaH6rUPRlaYpAwOKA1SGrb190rsIO3Q6qDOwoRM0OkfGoe/bnYSTEWCK7PRfC1OgOFTnB4tbnlZVt++brNX7oqOZHrJH1IDXIervn29o7uC1Pmtrc2JR25f/++gIufP3z40L799lsVU0IS4tF0XeMCGAHAkBse6+AAOZWPYFQxIkh9QB1lQqq6cv147NyyKUAuaAk3YGjm6Iq8q6mDw1PWHCTzLK+JygqQTR6MRSSZHMTbA11UfhNuZ5lxrjDxekc2EiJS13feeUdN3KRe39y+LU2WcnbAKDzaC0v11EaS0tfOZJEdKaNHZ+kk1U3wJ3RuT+e5a+Ik+K1ICsL/13zGLh8+y6bC0WNhcdEWFxdtbmZW7UszGGIODEjg6U+SuuEUWZS4nkd1EV5H2Z5xgbVGxTr7Bm1+aVmuI4zMe7a2Yg/v3VGkQ/M1Jyw9pfBdh3v7tr+zox7ZgW4qc91qU6LTgBYz2quIbB49e6rJRgxdQXDLa1zf2LQdpjJ1dNrg+KR1Dw7ra+zLOzS3gt5Nv0ZjExNKlzh0GKXHv9gaAQau+CelcGDXwBXcmgV0yGL2bf3Zmu1sbao63F3B3sh9+fxQQnJAFwEVaVIuBo+f6HeP9R4PVdTAUojIAgDs7u70wT54v+HcDMhJIF5W2YPDcUDLqmJFb7PLivBqo4+UdBQ3Xu4DX8tZGhDv6tAE9wpCZLWSJcMAae0oaPi/RFxySFE/kXe2wDMVBbQUzTW5V/Crpw11DSiiW13V/eUDMNOE99D5WcNq9MJCR8A3qTPjREakRPL93bSnVSTb8YquKw+4PkR19CRLIqWUu6GUGp5u6cpVW7r6sk3PL3sEm5yBPfJoyMNwbW1Vr42UFP4P6oCCh6ezPQI6+lkBvuhRjUiJlwqPSjEiHlt1gIx+Cr0u0W8abCpA0KGXOZm0pq6yTArTjovy0RZerh3YlRjhD+IcnVtIRcFBA62bxM4F89+2eySANYAyHisyRwVYZB1XX3m18dvf/kY2MQy6/fDWLdvZ3RXBCV8HOU+q7INyUugbti0aGhsRXaBooLo7EYdcghSDdiw83Gje1nRtGp21eH3QjKZrVwG6XqUJuDrMz+PoOiaCHwDk9FVgmHg+lzkkR5d0E1rT1/z02d3bt12I2q4em1tYsomJMYHvzuaGPXn8QOp76YDqJ/YEW3GGo+zt6ROtHQsZoEOuMTc95TxRsh6iMgsXNzzq3A6g/3R93TaxX6dhuW/QeodHlbYiUWD2KdGPKl8nJ0pfSWP4l402OMisAMbh9SiKYhC0rqkUmdiFn9rJ0b6dHOxZvbavYc50OpCOdjUY6u26yDBJgA+hP5LTfv/wWAaWuCUf7u7bfkpXVQXj8Dk7k0U8nRVEGMzGUAGCQyY4wzS6USlgYasTRDSFAx9wJP7Pu8EkMaKTRo+TWtV4b+J5e6vW2dOjSrT6ZRmUnPo+w5LdnwuemHMOzaW3y7lCthh5njZyuSsxWoCjI6IDTIj0C9Eua49DQfNGOu2UQ5eiUMVkArFPK2CjIVkTkTJ0ytjwiMCXNjHyVPVSy1qMg9y5LwEPBZLuql29ds0WL1+1iak5ReikntwLn/FAC9uhIjXauYIbVZU7WafzWklZ4eeI2HLdmw4/dUolZyBt1DICi4guojqBIy1QyTkIoMsrr98HdEFB5ZgXP8tfVzxO/nt5VIfE5/j4+4HOATu6tMq0NX+sXNdXaILTrwro3vmj9xu//tWvZPZ39+4d+/0HH6i6SHoDB4TMU4NiRez6kGHX1LhYFFI46q15zs7v0ziN4p+b1Usk1N9rQ/19srhm6O/w0KBSUx+G7ZvYCeYuDWAeHhqRQSWtWVLRszFCe5iOp4gWk665icQVD4IrSIoauQlb29u2VzuRi8j84pKqo0SS3ia254NxNQnpTNKNjfVNOYQold3csMPdbZHNU/AhoyPSd7lup9PWt3ck/h0mhRgb1am+9vSprW9u2UHtUYA/LgAAIABJREFUxM6YPds3YJ09fbJUJ13lWiLvQRRMxEQExyxUgE6ecMOjkp109/VoELdm6RI1UySonNoWUdzGU2vUcT0+sSo9o6R8yH40OIjCD9XaEzl0wN3sJaDDXmhvd8/2sGfa3fPh0aK69Aw+qhFDBKKsaCcKWy6uUQxFimKD+CI+XQ7iYlE1djnAYe2EqwluHRxySoO9hVBhKkLkauqZBUyRKiRH3FKK4tuGlF3u03LdTSqB1FLorz7LaxAMHxzaBx98YLc++shWSV2TR5+iNuzkNZfBTUE7ZADRpftC1RkAotpC5E5GQTo/NDioe8gsWq4D61v0QGLEiJ6x6e8b6JPz9dWXr9nS8mUbGZ3UABia8dFDQhUAbB7huNRDcsTGqfX1+8Qw1i/gRqsXER0RX0QwvsEJKlIFMunNiiJiBnqFFk3RgWdVXCeJ0tM+Kfj4fBJd5kcX3Fs7kMmLE3mElYMQPw8wJJp1CVjpXBTtZnnqWtJhiRJJAFZmzYFP/j/ytL4A7fd+9ZvGjRuv6cahzfr66691c4kamKLEJ3wU17FwAkYPlbRecBgCuzDTTBVXFhDhtgwYNUez1wYH+mx40LkjrMZ9Iw8pUgNcXIAaj+XzQWN6lC5wNAVnzcFRdQqSPlTkoQ+K0yqU5QwIPoJj6R9SRDcyMqwFyub00YSAMxomJBC0R1EdpP2oZptP12x99YlVzk5sdBhn365kKsB+7LSd3QMH6JFRVV7ZKAF0TLav0ZrT1WOd1V7r7vHNDl9CBQ5elIVIJAPxDtARzRHZ0nuKWy2bBi5G08XgoY4P7eH9O7ZGJHp8mOyjem0Qu/Iud8pQegcfVKOa6iMl8drbOaipD3dvjwjvUF0IHCSyoZf2DHEw+j6ibBcFqxgQjtJho58ALyZ9eQuYL1yNYwFwSTtp3u92zq2XlBygkwmAA120QrutVNIQRktZdrjFZrIz+lRdbO4ccNk77easJdCxJgAHBLYABQYGMg2NmSW8bwF6twS3nR18drjEZn9fPCvPo+IEB3Ovr2vnHp1L9PGYcKHuPEKgwO/TYbJ/uG/zSFam5mywf1gSJPSOm2gg93ZkFeZCbYbmEBjA9FGkICAYEtA9evRIYmcqr0SDAR5F6opsKKqQeus5p5a+Dhgueub9PrUCHX9dzIVJ/F6ZApdGoBGp5UDWKlOJ3ylkSKmf11NMKAwHuvIjKTyKPl0XTXsK6r+V83FRcYrXwK1XNkrRPa8CX73+WoPUhANVv3BalynlFA4X89M2PT6iDaQNQ9O0NiXCTe906EmDowErKerTFHFuuk868hF4fO+fbCSXTWi+Q/o+UuMy3E2zV8Uwp0uRhINa1nIuTW7I2WLn4kW/YPSKRome03J1DaffM+sfGtbgZaJJTVKq13VaDyM6xaIbNaHauTCRpFe0Q0C38uieojqkJRQtfGiLC6drR3Xr6wXEhyUXwdgTjg7tHs61hzVqi2z8bk0E4/RwnRmf3s/HzFhSVzmswI0RzcKP4ezRi5tvl4oDo8MDtrG2are/+dIe3Lmt6V8jOLAQKQ8M2UDvgAw5kZAwEIc5F7XaoW3v7NrG9o5swmlP417SlteFq/LpqUt5SJGTFT2kfzG1rZt2rqSbVDU4AVWAYOjl0ijMMx4LYBsYKPzqiOok+xBo8ukHmyRRHam4FEaPia8Jbin4XiIBO0Un5hrMNIMydWtEZ0/ifVKhgvTwk48/tk8+/kQyIdYC71GT3jiMaehnKh2z6o7qKjaoao/n26FPvvdotNeqgFE3EhHno5GDiMvs9QIGwMEnGAFw9cksoMf6u/utu7NHWQBrB8NYb9Py6jF+gvw+rVysY/YPjxtpK0EI2jmKaq1RjoJiZV0hsQrivuVfibPLQXrB0XE9ZCCRUKQZ6FqBM7i/Mo1sl862prat6e1PA3QF3BYA6BFdC9Bdevl6Q6la2thwcuMjQ3Zlad5ee+WqLcxMKKKDD9GwZbm6MvfArxYLQp/0U2quJw3fDmoyYtRE+ySTCF1Y0ukU8oConIZIOVnK0NSvczoiuIT90uIlp1mXr6RTPQFeqLaj8hphND/fpqJYP9PUdaIvLr5mtDJYtx9HCXzM6KOsSaU+MDgsbRtd5k8fP5LeDk6MESNEfDKZ4BSvdNnZKb2iOMUOaCOgs9rc2lYEhXMxER3lA8CCVrS6ugGdgAjNkKJgTWYfkNMKm0gasS5G8zmPSXsSbhkUTxjft/L4odX2d62XKnV/v7R+g31DatUC6Ij26ifwMDVFdFu7ewJe3DlOTkmd4dB8tBwHkUcVVV1XH1YOr+ozHzTHV5VP17DJlik0aRG5qWjBqB5TYUERnKq26NxSx4RXo5IxKF/7jAf9uBAilzN85SwcDsMNOnngkJPYXKYC3s2jyn6KKL2679IluDC6Ij795FNpDgE+uMGY2wuXpmo31+QQPSXOLAwjOlHqqSo4HJ7uRao+UxRh6A+RWwwEOqtIUiStXwf+gFUbHMQAFDqhWzNL5cBycqLKLHId3zMduq9cewoRPDe0j2ZvVKsaQk00h3PwxUBXmmNCIThoZe1boaMogM6rzJH1BNDxd+eBzgEzUtfWdPRfGuhy+UpQVf5a02Cuyy9fT/FSqrKe1W1hZtJuXLtqb928bvPT41bFtB+gS/MHALngXrrhnXIDxdQK4sOM08R20QfRL5v0S1rniHxTfp3ajopTgPRYDKGLUZOAIH3vdtpu+eOTy9yU89T75lKl13kPP6WiMMIJfaxJ5ckgSo6nrvWj15HWHToBDg+9+sh0J+yWqMQ+w4Z7e8PO6Ctk88BjVjrtjE/18CLFGBYghKB07+BA8hKumaaAkY534MqLS8aJe6gltpXTWDM/NW+BaVmuHxNJjnShCu/ZKe4MB5EHd++oxxJjAjSAbHy4IiQlfT0DunpEPg3U53UiOooQ+5pUdUi7EXNIa2d2dIw1eYdeN1ZFRIyy9JZI3DcsAOsROx0S7khChBMedACep6L8m4COUxXeNUX2uQ4OaYYiixitl0SsKf5InTa+cSOicxt15CRUWz37cI4uSh2sMU9bI/oLKRMpEg39n336qd27e0+zG4gmFdEROQfQwZkeYabOAeipFWuG3+P9wiGG/6LEytwLzWT1MY+81oN9pn65oSjZwcBgn1LarkrVKqcVVfIjkuN+CuywwsdZuaeqSmsMpQ5r9Vu3bgnoHj9+LJCOamNscA5n9pJmLRQfEeHlqWvi8uI6Nc70eHlEl3c5OGV0vvKZp4V55Pa8r/8pI7q4DhHk5Bymvr5y7dUGkRoLhBmlldNju3Zp0d6+ed3euvmKGpyJ6FQ30xAaJ5gD6LoqdC54RS54OlIC71bwZm/nVVy/E8OnXf+WBJ9yPYnBN3Eiu1GngM45dWXy8jtRz6M/pkST+lu8y6jC+cKPymssiMKiGv6kTlkb00Y3yCyap+WK4SC3t4eg9UBpZHcVpfqZHe3uWKN+aJV6TcDPH2PMSTSkMaedfdbdNyTzQBGtpyeSVEgE09ElQDRK9Z2ARbe6DiCt6Tn0rJxmd682KioOmQUkvdIbxkH64cAGRxKzv7cj/hDDgwOqwnKwZQhNjwTNSE8qp/x/5gvsSqBJ1wGVxb2jY9vcrdnu4alZZ6+Nj41L1kOhiCo3fJ0Ookhf0Q+SdstBuNoCdF488E+kIN7XCngr9U2+cAF2oWH1qnm08kRRwYWR6gMJyYrOMi9ycH+5TwB7FCOUziauhyse4vOI9pGgQOZ/8dlnDnR7+9q/RMvQDAi9BWQUP1gXNPMzK/XQiXoEwz19MaKxS6AeBxArVkAI/9rZJR9Fj0r9YCJLwO+FSWuNekPP7QcHWQ9rHAvxThWbAEYoJE1Y06B31kld0hiADhGxnJSz2avBX0Xq6ps+mvDL7hVXVLtYOEIHrmUAXQiQc6DTHvbp6Ykf869b5SYBNP+SQNe65/Oos3L1ldcacDcAXX9vr3Xbib194xX7xZs37Ma1S2oAR5jqHICHgqcQ6EQxOA00KEY40AWYFLKSDix43GZGG7mjqk1fiJEJ3VPrVso4fLEmyxYeP8AtAI8aJ7fJozmvrXmTSkPSkPAzi2JEHo7HiQLQ+fBe2sxoaKcr5FRW2VRat7c3bGd3U6PyKIjAXxEpDfX2WB+63XpNUg64TSx7Ts46bJ+qarXfKt39itpQzRMOoZnCuQKgA+So1HV1IdfotsYp1kPOjdAJ4KSrc5+u6o8JSG6YyxEjkEupGCYHRHYqFlTMNrHVVvVMuGcHuztWqRN9Hqs9ie6Pk/qRVbo6ZF/0dGPTHqxt2db+mQ2NztjyMpPhJ32A0MiIhsAAUp4O+v1XVVzcHDwVXKOnckpDw3EiNdJTzMBVluqvt4/FbJFUPSvDd33lx2g2oi4Zr6byYDK5SdF8kpago5PEJHXXqOJLE2NqnSqlRnVZdhHVPbh/347oHMBfjzkVFHuGBgR60aeN/x3aNhWjDms2NTktuU9fD5pCIm5srGhXq9lB7UAzdqFC+geGbXRsQiAJGBM8cHBI6sParzdsd2fXBgaxw+oXwLH/aOHik+/5oBc4UkWcrv/2b/9WQE0FOKLFHGxKeUn4xpVFvShMRAuAbJoktPbrlMtLimAlBSoyBci6XeKW5SlsRE/fF9n9U0V0eTQXxaqS608AffX6zQZ8FAuMNqGZ0QF7/62b9s7N63ZpfsqsfmRdFZqDfaGLMwPksBEiwG94068LOZPrRridqK8xRVicMJ1Jd5R1XUDEuug0hl94pwDZiLhA9Tt6RIf1uT9/+pSJIJIyXGjTyDvG8e3vayITM1XhM5AWIN+g5cntY86UaswvLNnC/KIcRvA247Tc3Hhmu7vbVqsdiJNkiDVtQLiWMPmrq1FXfyzJOxHXcb0hzu+k0WGn3YNW6elXlCfZBAJomuGrSCkg8j2S66r2WDffE3mwURPQeSybZG/qDvAKnqLUU/pCPY1kkcpH7PhIQhD4UEBpc2NdpzOT4zkkjg/2rXJ6aF1nNes4xYIdz7IDA31w+1jf3rW1rUPbO6nayMSizczM2tTkpCrRcsJQFZKow620uU8AFhO0vFfUQS7kIWoHS8UVRWSn2KGb+pQLzkeVsKI7ywM23qN2i3NtXkGV6C6tlKg3eFjPoQmRX4AcoKZ0FeqCQ8MHyMQhy8/Z0N98/bV99dWX6mOma+WIyWvm4uD+oSHN9iXthjPjiZ4xa3RjS2t8fHTchgdHkhV6v1U7mc1hdlbB1RhDUp+EVu0m9ce5uiaJCNdueHBA90wHREeX7e/t6/r20qPb1SGKBPcRhjvxvQ5pzWiFWzy2x4+fiF+MtDVPy4rUNenoimFDRR9y2RkRkV4BdGnE6PcDXRnRtUZ2rZHlv0RElwNoRKXngO7K9ZuNRhr8zFzQVy8v2K/eed1uXrtiU2PDkjCwIZ1DdnJTVkuptM7ouuDfJA1IZW21halRPKxaIHuI6BI3o1Oi4bxC0h8VPng+D8WOT1xBT5rKiU3F1yM8d7EQ+EnrhMnmnlICFhHKcUr3ABdARzm+vJme9tJv+PK1V+z1n71h09Ozemos1B0cd0Tc8xbGRkfkVcaAHWQlRGGkrVwTXvfB4ZEdg8idPdY5MGadvZg9kuJA2juB7Sp/NFr0a/pAGBa9665KPinSNKXmjCzEp4yvSWUwVexyPtMdWtAIwsv5ZkKKgHmmBhlrMlrFagd71nl6ZNXGiXU1ju3Z6iM7OtjlSmo05O7BgW0eNKxmgzY8sWgTk1Oyl0LSAGckLlD8E5ycH2RE7mV05gJb3qc30KdCg9YJNAhDfbwB3yN36I3SGrzcPqF6k7tq6noJtXzonUvzxgL8M8Gw0lkATjxyCXQeubh7ManfV19+aWurq2pNhHsjqqNQMAS49/eJTyQlxQCU+bloDAf7h2x0eMyGWQe9OMDQ60rPb4dVukl3/FAC+QAyuE63Qmd2bKf0d6x1HRpdVa1FXVcJlBnOc6T3LVqi02fRHh7WpHnc2Niyu3fvSsxPxqFIVR1LGcepaDsVH6LQF+MJ06Q1ibM9+UwWTWmWcoroWrVnUkUknjEyi3Yg9jygy7V2Ac6FPEhmm6WOLsVdHsXqtZfDtkp5SayYXI6SArBwtUkGA+eKJcuvvNZAk8XnUH+vvffGq4roXlpe0KBeRKgaVJK4lLKv1aMqCSbjAqZkyy+qA1009LsKHp7KAc595JETlPZOoYlTRMew59qpHdaO5VEmHzIWLNqb5FnGiXeoASE7tr6+JVslvgboaIIG5OBX3GP/RKAY/B6GmMuXrtgv3/+lXb58Ra6vpAXo3nCg5W842ZHZUIWmG4JUkehXvBrVTOmzDnxMW0+fDYzPWLV/WJY+7oPmfmAqMPRQUestLa86XWTaJMBMbXU8LiS4Imiq3DITPVREV4bpPs+UaMX5nV6JmhlzSHvZEddmb9u66jXrtbpV7cQ2Vh/rZ0SHRCOHqP5Pu63eNWaDY4s2PjGpXsnBgX7nh7pTBVYSIW/QV9SuFDSMHZLharbRijr/qXdm6CjMCkJ5RKfVUPQMKnHXaso3hH8dPdKpL1qA5pysLNcD4JKAuORq3QiLHt/PP//Mvvj8Cx2AvJ7oSGFNkKozdhIejsOI8YloLhH3zkxhsz6myB7ODIqL1yQpVa8faGrTS3kJ2YIqzEl8LdmKhv+4RpHXK/6VyJE6H9EnmUKicZAl7e8d2NOnz+zBg4f23Xe39VqibY095RvZeV2FH0UE55G3S3YC2vKIzNslnef0bIt1FJXKnNN2oEujDtM9zMGriQNrFre13MNmiIx9HlbupY7OLdvzwT4Fvy8Abwa6eC2xh+I9tDp1C2QXr11vuD12h40P99ufvP+O0tb56UndFCf6PacK1XwkFBFdebpVGin636ToL3Ixvu3S+BivoAZ53NLpEIsc3/vaYd32sTbHzgbRK+4WOELQNiNTxhOZQ65vbNnTpxu2uekgB/jI50tKfwddvRx52ZMCszKwUxqzX//6N3bjxg0bGxtXNEi/7+bGplIGFuzMxLBNjNLPiqknLStub+7tO943ykZBEjIxvWC9g6OukUtpKNcQolri0Z6eokjCzVFPKxyXuEzf4O42e6YReQrJk/MsAlRXZPgbUUR37O+RKICoTu4zVFaParaLQHhn0zpPjqzXTqx6dmLbT1estr+t3l4Xf5/accegnfVOW+/IvCI6em0Rd7NxieQgx6Xjk2V6koPEv0mQ2crXFEAXut3E8ZTgmMdyJdBpxSQ3Wgc2B7cQBHtfaKqyKqVPkidNTfNPT1e9qBEbKoAO54/PPvtcUTubWIdIMp7EhIFIFv0i7510kcOSNcDULw4ADiqQSf5tco/uTgYMVMRFouoDEON+8354Pd7xQ9pK+5rvo4iSpZ9UVI/ZpkcxpLI89/17D+yrr79SRBeeca3yjjJ1Lf0BX6QiWqb1DnRNVWq2aormpJxINk25hORcxPQ9QBdC4uKg1n3k0w1CC+EvZRs5WHsAFbx1cypaHob8TgQE8R5C7dEEysvXrjdQPBGxLM5O2Z++/65dv7Jkk6PeMeCpUvky3HMs9VCKRol+RhfweqUhGDeseUISkFwl4KXCZUQLzWd96jGVDvviq9VO7HAf55ED29ze1oSrjc0t22U+An5pxzgu+LBm5Bu1Yxa6P15ORAcvkXTHiVeFcOwSD3jjxk3D1OCVV15RFfbRw0ea54o3GBqmqfERGxvut/5eN6b08Xo1ebYBjAKbM/zAemx0YsZ6B4bVqxkeci4xQA+FZANtmstiOOHV8UBKXMFU0w0mHfRYfA5sOnnT0JiSfAakfGIYIBB6RCJNeCdMGZCQnBzs2tnRjp0dbNkxQ3R2kcbQ2oecpmL1RofVqyNWGZixwYkFG5+Y0mZH0iDpBVVWPhNv5QNM3KY6UqXnczTpSEyV9/jdfCOWkVsiJ/2kSyBXAl0BfKqowm2ybryhvwQ59zV0YIwPX7zcM4Du88+/UPsVH2yIiGj4moMHoOvr65fDCV0RXIulxWV1qVBpVsyZ1q3WuXjrRrKf9xSfn3Ffg3smNaaII1E8lEeS1XB94epk+00nCtKVSsWePl0T0GGwSbpNb27rx/mqazPQCTragE88TjugiyAjDtxIX5VGJveSAI8X4ebye5sXCRzAADnWvE8si9dbtq5FJ5SDoGcEpd9k/lpbgS4OjCagu/zyKw2cctnML11asl/9/E27ND9tIzJaTLMBwnYnRUVhTyJpRprOLTmb+LhEIgsfXQqivke5xFII8DRUU5w0gNgroDjJ8skmpVUJLdLhPoWFA29bwpMLqyXmF9TgxZj8hHiZxxNzn2yVy56/0kbFb28EGNIa4SpbP7PZ2Tm7efOGAI/F/Ozpulp+MEQE6GYmx2xsZMD6ev3ElsNvraYCB9O2Iuxno4yMT1nfwJB0WUQC3hXiwlo2SajQKYxwreQKog3RWej9eE43OyiBVYB2yuxa3wgus/BhMhH2k6n4vAGA7lCeejvrK3awtWq1nad2erBjHWeYaLIBeL5OOznrtNPuMescnrWhqUUbH5/UMG2lWsyGSMJh9SHzmQm9vYHcw5PYUOf3VQl0sTAjrYq/icWof8MsMRVg/P+lCmESBWvDFOlqgJxHB2UU6ECnv9ceOtP9/PjjTwQc9HJzmBaSo5TGhfgXsfb2zo64Xe7d3NyC+q014CfRQ4rUwniAFrIkB5KIOmbqpmvjfoJuRsEhE61MQQ34JvfIhErtCoPJ9w8UyX3xhb/eOBwuAhpvwSsdn58HdAE6kb5GQ3+krfyt+NjE0+Xmuzl4tkZ1rWDcCnT5//cCEdIqn20RYFaKks/r91qBLh4vIs14vrwaXfzOlasvNzAMnJkYtdeuXbG3bly3uUn4iB4tbL35VBEtQtekiytS1hRiyuZaeqeonXm1VBeU9jHmOeDGqnFtTJ/ia5w7nItTX+H2ltqUiJaO9jw9JNJCrkHqgvssKSyFiRK8ktQ7RQ5x0ZwHLA6MtPg9zfZpQ7Td9Nn8/KK9xCzYxUWlrHruo5qAbnZm0sZHMRbA7tuBFQkHYKzB0Qf7crgg3RkaHVMKS3QnsrnH55b6DarItZcNhO8b71+CU6Wu0VhelY/d2NioOCMWGNfICw6c/nB8DnTqUkEwW0QvDb12BinXAGEG6Hz3pW2s3rXa7lMVIwb73Vyh0oF7StWO6l3W6Bmz6ticDc8s2ujouHzYNDmeQSs4iaRoTvwRp6oKEtFH2doK1FKdS0LxfIG3VsPyU1eat6SBzEErUljXG3q0B28ZziXNIMf/j9+L5n4i5GN1RSDRIFpiXfFaACDeb5DxDnb9uj/qKbWKTUxMqceV+8Hhyt/xL50rRID8DWspert5vHwTBmCEnCAoCA6TiNo9wjlVgYnZsxyg9+49sG+++UZccytwXRTRfR9vJtjPdKbRLtmaWgbQxeyKdn50LwJ0ceDkAM3PmCkroFMbXESfsa6St2ERYJXNBn5dy2JEnk63rrOm769cutro7arY0uyU/ezVa3b9pUs2PjwoB12hdxNRnJHEiVs7OwtBr6dkDnZeEeXleG9smqh+TDWJaO3A9uSicaAKIVVLUk9+ti03YHy4DjV6MHy3JELu7vaIUP2LrktipUSkpoigPB/8tWvvtXBCIpPdGoo0A9fY6ekZu3LlirRQni6eCgRnZnDodU2Zqp1EUul98BpV8Dj2ITw0rLtQ1n/PdXoup2BBAUSSuzBUJc0GUFSR1OyAGRtqJNk8hXUVDhbTU0x1Hyu4JU1aV+rqm5rXTAEDLeHxwYHtPl2zrz/9gz17ctvqR+vW19Ww4aE+RSZW6bWDk247PK6a9U9a3+SCjcwuyEAA8azPh6C3FqBG4JzcfJOzr4AuLU5f7MW2bj3Uz6VPLwJ0vunKtNU3pldPAwCJrHOga/79UjQewlgq80g0vvnmWzcWTVE174/7HHQHbyZMTpEpcdAQ4XEAUbCKOR5kJIAc9APVVNJTNf2rba9HWQvrxVMuhL+eEYTAWWMJMRnV5C+kJF4wA4DD5fn+/QeyZmKdBRCpyNF07f3iR0RXRtdlOpjflFgrkbq6d110l5Tpbgl08PTOHbbj5Z6XHufReh4tCugo7NHdwgQ3f0eFd573UZVGrv68qcDyY4Hu8uKlxlBft12an7Gb11+25YVZVV9pYnf7oVA1pTarzDlEfMVpRVGcJCCpMgq4UR3lZzXZs+N95vo2udju7Gi6+dYOfadEZy4nkTFjMmdkIdPiAxejNiTC/2o1iWs9RRaaizMp3US9Od4BT5sq0qt0OeUsm6oorMVIX+DQZmZmJAxlYXMqk8rOzk5LYoI1j3i+NGMT0h9JC+8Fvk5RZ7LZIaWlKAKoxSJiY8hoNKXy+QkaWrJADM2FZeg0NvIMuLl02V579TWbmZlz/kxvMfFYAe2aj4FWsGY13GpXVu325x/azsZ9szpzXs+svxdnlH47tR7b3u+0o3qfdQ3N2NDsko3OL8gSK9q/SJPdbNNtysUDyn/Q/40qvC/QtFRbctfWNKuAw5TSNaWtfvS3iejKCM0jOo/6ouhwPqrz34+ohYfl7xD+krbSFM89Y21oUHYj+LVEC6RDmvdPz6r6Ss+I6iZcMNzXr8iax8etmsIN9wQBMUAXRScifwcgTwExj+A5FYnXT3Q9xanW8KKjD9nNL+MAYybE3bv3ZLYpxUDdI5+IHttHdGVTf4Bh68kTQKfDOAO5iyM6H0sZVd0ohuT38tzplv2giYPNfq75vXUChIuALkqe/m9RSX4BoGsHvpXlucUGU9uX5qbsyvKCzU6Oe88dCxwUxco1cXNlFcxfsRqHDb6H5mcArSa5R3ziYItnPmmpekyPGQbiFcv9Az6PZCmudDfp8uiol1xUppHhcuwLhsjCR9/B9sXLcqALBs7dGzyuy6OHnBPSBiO9RtAahIlVBHBUX/Hdx3GZr+fnZwUt5za5AAAgAElEQVR0WPPEPiZSowjx7Okze/Lksap4bApcJzididjkEnvgomP10jKdXhPry8brkoTV1Uwtbd4OxuuCGyPKmpubs8vLV1QRVY9pF86/TA0b9WHT8nZj0M6hbN93kMisPLHN1ft2erRhXZUD6+46VR9vtdpvJ2c9traNnfuQ9Y7N2ej8JRubny8cU3g8FSLUs8oid+NVbVoinmg/Kk7h5wNd60bIF2IOds5hlbb65SaJ7poyquMAFFeXyUlaK7X6e+ImRlaub9iXX32p9i9Z6lfdnSQkCRQi/BCp2BFzVSteXZUu8ehYRqoUagA6JCaAXjTcF1XWtED4nscOkOOx+F3AzcGFSNwPJvjUGCcZIAf98O23twV0rK14nVyevOsoj7B8HZdrq+1mT1RUPF4AXU4fxL0KYImMo5X/i/31vIjOb2fpNRePzc88ooNjBuiaixEe0ZVAB864uahnR/lHu9S17XtfmplvTI+P2uzUmE1PjNnY8KBOdYXjSR+U5OvNFVSvRHDGiNSXnQ0p0z7zGfbFt1H5OwLkpGFzSxoXyLpoV5/ytkuRmSq4ZYsYrq4yCExBWBHFZClqKjQn/VWzkDC4pNarE1yQS2aikuOZLpEUotm5uXmbnp62S5eWbWJyQsASUQBgBoihVCdCwCuMSh4LtDwM8sZyvzWFqLPgJJKzQpvqWNwsRXdY/PQNaEEokqhWbXx8zC5fvmwzM9NKdQEmXtPT1RVbf/LEjjbWrduOra/r2HqrJ9bVgeMtPZp9dnRStcfrx9boHLXByUUbX1jWPAs0ZF4MwUMQns4Fvt5elKK5ALqmfsc8fS2XoW+gAK7y8GkXZTgXHJXXTDdX/H2AnEdr0dccKW3J05WalthkbKiVlVX76suv5P4BgAFGTv6f6roBYhwaZA6sWX7OB5EU65kBUtAKRP4cNqwPvo9CA9dMsqODw+RUHBPc4F99nCWHhQwJkiuyp63IpNBMerTHIbm7u2OfffaForng5/IIKi/olKlq3tNapqCt3BiPEwAX/14UnflhmzwhW2ZGtEaUF0V156L2BH4BdMwxScdkCk6S40gBdCmgyqquren5Rc/dBIjL84uNsaEBmxwdsYnRYRsaTMNUigEoXlnTDEhkH3BAKZQG4E7rnEzoy7zAQJrKieij27xo4BVXHxhSCEKTxba7zyag07ZIA659WyesTxMAUs9snNQRBQWAKpJLWKdyQyGc9LdcwKAaw30h5yeH39QOAQucDC1RN27esKWlRe9XrFS0YViAgBykMVIUFiZRqpsjlJe3jCIL7ea5Zux2vEfriaXG+DR31QET/qxHcymGdDARLVC4OJYlOvMjehsNG+w2G+7vsKF+rL4h3hESddrekdnq5ol19k7YyNSiTcxfsvHZWYmOBXLJbcS1c57+k7566kojgANbSA4uOtVzHVweNUQU3S51je6Y5gOjrKg6UCAtSe7CBW8XKVDc6RJg2VQPHj4Q0D169FhAyXuMqC6qq3rvycYdioP3zzpeW13T79LY7zM9BpzPpDc8WSlxj8LAsuwm8SKFhPFJGuH9pc6vupbUtZ5EdQ5yuzLAJaJDMBwi4TyCikwlXzvNjsIXA51HU643zLm5ePx87eVAp+dqY9P0YyM6Ulci22agiwp+HtGVQBcR3Y8CusWFpQbFh/HhIdmc45obD+gA5CkVVU9Z1pB+Jj8tAVmd4S4+9MR5k6wY4ZYcPpdTUYyTY54JB7h5iOqqlBLwHISc0PWlm/oc0+jEppBY0SXt/hnINAGd/58AOllwF+lu4gAqHcVpHakj6eubb75pL710VaDChqHcz+f9+/eUnupkSn52rgVMoHqBz70vzliIrRHdRRFeOXWtfIe0DHkTOBXS4FwYptzT2WEzY8M2PthrEyP9NjoIl+T3FfPPjd2aPVk/tOrApI1OLdrU3JJNzMxqk4e8JWQSPownAZ0qr+Fw5tFwK1DnG6W5curAk/9+Dn76OpOY5H8bfJx+lnR0Xp31+xjFivK6NkeSdBrcu3tffa5PnqzoNQTQ8XqdGzvV9RTXpvGfblLBAfb40RNFcRSD4OoAPNJXDkT0clwzwCMqt/TOuiA4aefSkKgAaV6Pc24OgFxjOjE4MLFXR1by8OGjpiE4PwXQFRFuArooSMQ9awWtdkCXR3LPu/fxmBelrq1A589dfpYByPcDXTuwbU3HK7Oz8425qSlVWilAULXTDUkLSEUFetI0h/LYahDeFBDSFCNroDAvozBO+TJuC3I09eV1+AjiHOiiaupAFIAUrv8BdAmiknSlTIkSfGmDnKlVLb9pvkEzM8KATOn9kiWQmH2374an6e0lRfTwHmL55s2bBdBRYPjDH/4gUlsj81QdLPUr5zdxs5e9v7YXAbocLkTFpsgg9Q6nKqSirdQWw4YXH1iv22B/r1r4FmcmbW5yVB0vvdjDd3Ta1u6BPV7bsrsrm1btn7CxqQUHuqkZRShyNU6yEueDvCAlvimBXjT9uSt0qaNrftUs0FIOchEp3QR2qVLJz6LyWhYd3HMupmYBdDH7N363fC3nge7unXuSliC+5b3ELJPYJIAUHxS88AKM1BaFAF0SojQmJmxiYlL8HNdS0Zx86NxVmA8OCNZNFA2CU1OamMwFjtVGSMuXi2A5LAE6PuHk7t27Yysra5rtqp7Z9JGDTGsV9Psiuhx4YuJXFCBa71t83w7ocsCN13DR32t3FpxrSV0EPwmlwJD6eMx/UqCbX1huXF5csNHhITutHakiReQGp6ZP6d98UK//3PtF/QM3C9ImH64MaHGK6c2llib1u/r+TlyPw1l6e17JbLlSDpTJUVanuJ/2MdHKL15x6zwSCF+67LHyxVA+B4/LBiyrPXonFWZc9EpL5j2piEC71Ac7NzejBfzw4QOp6+F58CmTt39xI3OPLjeL1ONmQNu6YPNF0+7/5T/TDNhTxNU+9SpenzR6muZEgzR0wbHmcrx+47q9du0lyYagJqqJb1lZW7dv7j6yr++tWHVg1EYnF2x6ZtEmJ2fEQ2L7rRkeqTUtODoHPG9hisL/9/E0ZZdCsxFm62lbpLBNQFeCZMG/JfFwGf0luUn6+XOB7u5d++rLr3VARbdK7qiSAzEN+mgIAQKKTBSdiOIAufFx+Fof1kREJyF48nTj8dRd0e/O1ZFisgYUcSezAcmAsK1POjq0mIAaER19uAAdaavLSpoP7/xxXyR1ba2m8jpygfDzQOoioIt1/WOALsAvIrp/NqB7++d/1JidmlILGENx1tefaTK9bGJEmtJMz6yIxJOkFFMIJbcGSF0nLAk3ufHqhlApNdTuenuaCRA8XSSk0ZTsF7xUwWkIcQwUlskmEVv6rZCI6PsAwQI6sxOiFLSWy6X04ipvcgqZG8gIJlWEQFfH16OjI3Z0tG/3792VeHPtKSftvt4fnJeScQldvaoqF4twlfyJgM6B2Ptec9mEeLMU1alT4uTYiBYmxkftl3/0C/vFz9+ypdlZG+zts4p6Lqv29e3v7MNPvrDbj1atZ2jMxifnbWZ6wSbHp6UBU1SLwaT0c2X0yTnmxZ00+rKNluv8pslbuFIrYKqax4LP/y0qriliPd/pUOrpfG0F0JUFCI/Qzkd0d767o/sHgEjuIaNMT+fZ/PE9f0n2QmoKX0aRaWd7T8OOJsYBunHJjihcMD6AlxG6SiK8KGpENZf7xeHEc/Fx2nB5SWQltPIBaPBzTANj3OEXX3xmm5tb4gfzjx8a0bVG0fw9ryfchOOgvQjsngd0OYg/DyzL6Lz8LUV0iaP7ZwO6/+rf/teNOpKIg30NMJb+KzXFq48w2d+IOHWVqEdkWlCkVB7N+bxNvo+ILtwmyqZtzSNNBYkS0jzay1m0+H9qGhNoJmuaVqCLa5eiveDomri6pKPLLnMhPm1um3AClAXMLNmrV67a1PS02rQoOuDZz5R0Tl21XhUEc6n90rVIA13yFLWVQyhP4hfl6FLRRDRlHv8ijynV9RqXB9CNjdgvf/mevXnjVZsaHbVuqotIJjqq9u3dB/b57bu2ur1nfSPjNjk5ZzOkrxMzAjrsnuCcojE6+jC1sOGTfLxDCXhNqWv22kJsniQeXK9CpBqRm6Nc2Xxf6OhKACvAThlcAs50AMLLumYyHYTpdeWVXt9Ux/b1V19rwh1Ax3ujYho8pEfH3rrFlSZr4TG3NnHDwRrpTPKSsbEJFSGowDLK0IGuUTj0uvZywPr7+os1RvM/kZw/tkd1AB2HBtcDmRLRHNXXnd0dQz+HQSgg6zxe8Nux91Kvcc6PFoUhz6r0F7r+vl6K7Eo6UJdGBe3SvDbzneN8KoGLF53SUJ1gwpNG1fd+c/dRHrMExx9Ruww2RIV5MaKY7FXs5VBClBb6PEGMP9TrLSiTIuc5h7Vl1pD22P/4v/yvDbRFjx89Vk8d1R8GHHPh1SCfPL5EJBdWPOUTuJect2B507KbRRZdCpmOJgaXtFFTJBI/SzBlxugLO6pDcRuaUp90mOdUZuu7zm+mX3glxgk0wrQgVRU7u2xpcdFeRaA7OyMnYAhsVPWo1BlcAqAUhQdpX/yxOpgJkBZg8A3+XssF5CDnPytP6Ox6Fv+v+V2Em1j5WCGKTlEuEbeRltRsbGTI3nv3Dbu6OG/Dvd3WAfWA422lag9W1u3e2oYdnFVscGzCJqfmbHZ6wabGA+iQUPSmkYeRfuWN/ER2vgmKoeZRbMpBODZcir4jugiwUzEhA7oAq7A+98JD1tyfilARAdL7q0bDFqBrjeb4HvD/9JPP7KuvvhYHBujQYheAHk4dvCdnQWinq9nm1qZ0dEhK4OewapJoGE86aQ2xzG8owud1Y4AQ0hz2it4rNEPiNsMXjwBCdk3Y31Np3XFQe7b+zO7fvy+KBFccQDEHusJRTo+XFYKSvVex9qL1Lh026tJIHx7R1Ur3oCYNW7nmotVN10Zee2GYmrmmyjsuePDm9erKovJYLoAurRUvAPmAIN8NoSFzTlr3OXI8HbLOMZcg52szo+UvCCzTQfG//e//R+OjWx/bN9/ctq3NLR/FlvzbvM0GsPMLVVS1IofM9rDioYD2PPJKhGQAgwNSfnL462sFv9BH6RTMWlRioTe9q+TX2O5g8ccun0+pZtpARaqMHhAnXCySTk/V8/r666/b/Py8ItSHj55oo8DNYa9OulF086aJ514vpnE7ih/N4FZAWVGBzoHu/O+2iwJb30s8ZpEeVHx62dBAn73+2ks2PdJvfawZjDtrJ3bc6LK1nSN7dnBilb4hG5mYsqlpgG7epsa9I8S1Yi5XaeWZfMMSRQLqJS1QBs3F0tQNlQlrVkA6B3ZRUS/cSpw79Xsf8pBy/kf+fuFk3Sk30tRYo2HrlIhwgf+R/eGDD1WMiNSVFNSLTy6niRQ2psvBVXs0dyrhODRGSEuY+BUT0AAjoi+3tPLpaU4nYLfl7wUAZEeqiEckI0MB72MmmovnCV2mazIjvW058DLuL+fo2rWAxRqKGRM8Eq9JqWvBUcf+ay4qAYge0QEwMeSq/J0ArkLC1brPWoTCOdDxN1GllnGaNJQlD++2ainHS5lEGJt6UFV2PL0Q0PEn/8P/9D83vvr6G7v/4JHt7OzpJmBSCOD5hCov35dAF4dMtqjTvSg2ZwF0jsshDdGGeGGg86LBTw10MRYkNkgcHTIITSfw8vKyrJtefvllWTndvn3HPvjgD9LO0f2geZwpTZIOqDiV2NqldXUruOVLNjiOfLHmQPZjgI6/YQZFX3enXV2YtrHeThtkTKKKFQ07PO2yp3sntnVs1jU0bhO0vE3P2/TUnE2M07g+WABdKx8k4PteoNNW8nNYRYtOq9ALnTRbcUjlJo9lMQfgKoGu/Pl5wXGRMWQdMXl3jH/dDHS/+90HDnRrT3Utpqbckgqw01DqHvcQRDIFAHm3y64AEL6WlJWCxED/YNIZ0hJYkVAew1bkR6T9XqBKUiv5IfpsV54TIwL4PG/erxW+hjwP33OQQo8oQkxSnNYw5aJixEVAF4egRz+uH/2hQOdOOu0r7Pk6aQoosmprgFz8Gy103uPrNFAAnS+fRmFmilkGIm6fBpiymHgthSr3fEGz6bqxV//b/+6/b3x3564PdmYsH9o4gC45YwT57Rc+0L/MF+PNtRKf+ROV+fkPAzoWPh/Pa1UJoBL914YqaI2CCqArEC6F2Oj/kr5ofm7O3njjDUV1uAOz+P7ub/9OC5GKmQwFRFEGHxLhtxsG5hFrK2DF62ldIPnvtYLf8wAwNnScwDgf91crtjw1arNDvTbc02ndqcd2+7AhoNupd1qVQsT0jE3NzgvsJiZnioguWqF+eETHGg2gQ/rNTBGPlvN1lANd+fNmoMt/v3Wz6z0nHi1v5vfr1D6i+/u//wf7+qtvRPbzvhyYPIItPPgqFUVSWCRRnQX0AEKiOYBueGhEjiUy0dS0r4aMTqF8KFrB73LtotfWU0833hRXiDyLoefip5pNXAFW1hdidIAuXyf5gflDgC7+LpeRfB/Q5aDEc7nzCpRMClFaUq8XAbpYmzoGmZ88NJRMLmri6oq9m7pjfA400+R8mBJpM7wpVFrREJBxwzlrXa6VMP7wBq7Kf/lv/5vGA/FzOz6DQRKFE1eeF2LMcvHEYopTO95okT61WZUvBnTNRKj/jRdAonJ1ke6nvFDttkRz6loMxdPTJaJWBQ+3/tFpPzlpr776qr377rvqiLhz5zv767/+S7t7544qcs4TeEdHkYULaEuQC+B6EaBrBbIfA3QFb3lat4Fqhy2PD9rC2KCN9lWtR3xRw9a2j2xtr257Z10CurGpaZuaXbDp2UUbn3Kgy3s+nw90WUU2RbeeRqR0khQ3/ecEtEdmBUeXvvafJ9Gvue1UPrKyldspNmJan8HjFYKli4Du7/7Bvv76G0VfbF4ATm4jCeiIMvggymDqFh0vNPaPDI9IckSnjPpbe/pSa5w7OtOrCjB5tZXI0C2awgxUwy5TqxmPfVw7ShZTXv0Mt2pmQni3jctKWoGuFVBadXQXuZfkAQhfy33n5DhxdOV+yfdxfs1z8818Xea/k7+2eMQ8Iueex+sF4OFHwRiszvg+do2XN6GQAuRQMTCdxVvxVJyJgOZckbF57zu1lDS7rM//9D//LxpPn21oyAsSETklJKU4vxgLM6MGU2qSopjMieKiqC4uSnOs0/zCIrTOETlSQhZ/8UYzWUNx0mUcXXuoK39a0LJJ9QrAqSKIV16yWxoZHpZl0/vvv2/TU+P28ME9+5u/+StFdnKlSJpBj7KdnQsld3zVegrnYJYv4lZAvAjkngecBcgJZ05tqNphVyaGHOhwLOn0IeAP1rZtbf/EDqzHqsPjchSeml206fklm5iedX+11Nyev8ait9Jn4BRN/rHWykO+rKDy9x7floLtPErLga8AtwZA572sEfW13s9iA2WC4aiyxiHclLqiGzs5st//7vf25ZdfCcCibYvoi/cbER1/jw/h1va2igFEaGPj4zY8MmqDcJc96OfoAWb2Q1XRnBs3nOpx0CHC1VEJDyeS2Jlav0nnKHpILtpYMqGf29XaIooENKPtK18L+f0v7kcW1VwEdBEcxCEjLSZDnlrIrda0M+4/zxWeidEX3m6PBZDlj5vjQZ75AXQAPO8VyzWpNVKYIHGWIjqGLmn0oNu/yVE62jYTP1wYcpxbJUknW7YFVn79Z/9JQy4idUSoCehI4fSgeT9czsklZMlAp/XkyJ863rz3SJ4vRHha7Kf+RUDHGw31eisYaABL+/j13D3xsXpljpsDXUR0SEooRAB0iwsztv7siX3wu3+wL7/6Sn29nBM8nY9hdKDzbe2FllZ5y7nX2+TKG/KB8t/Wa9Ruwbe7vgKXxpnS1atTozY30mfDzAuVVszsu8fPbG3vxI46eq17eMLGJqZsZm7RZuaXbXx61qOc/n4BQXzEpnKOLgGdyv1RnCoLSeUa8NSetDUG4/Aecg1g3OsywoMTxogxZgnk3HAiprOosNDRFXNgfXbwudRVQFezjz78qJgXEW4jAF1EdUR0vCaiDCz7MbUYGR2Vbm5kZCxZo7vujlQOB+mYMBdtc1699UleMbjIz0QHPg1VUo+uz2nQWM6tLQEc5hB8HV0LXP/YF/khyWNdDHSlTVPsp7jORSN/GgnZujFyIGo9iP8xQKc1mbSK8bgAHVErjuE4H2miGmmyAC91fUILuR22t4YmSVKxfdN1aNoHxTcEL1TlA+gaVnn3V3/awPiSBn0WiuYTRFoQM0VTq1MZroZzqwNUfiNaT4pY/AIBVeKyCmjLqdIKdCo9J++150V0oE4AXTx66+uIayC4bgN04pFSdRfnjsnJSfF0L11ZtOPann31+af2ySef2B6HwqnEJJ7qJxPPsHLPs9n82rSLyC46sf9RQGdnNtTTZcsTI4roBrs7DCqXBXPn8TN7dnBqtY5eqw6O2ej4hM3OLdnswiWbnJ6TjXpYD+XpSBnRsRgd5DSm0tHMKYCi+ll+HdN6fXJc88bl+wC+SFWx1cbZo/i+KIK1AbpkzqnHddl28Rz51y65OVLV/JNPPlV6yOv2VHTQ/eN6exXV8XNcd56srChNZUPC5WHbFYNxfK17Sx7dMQCTc3NuVuoA4+140Zsbh7RHcl51JWoD6EhVkS3RmhYGm+3Wbn4/Auya10+ze0m+JyNCVldNGhzUKnx4HtBJS6dRlbnFmO+oAOPWNVtQDMkcIe41h8GlS5d03eBL8aWEk6t2dlk3FmRqIaUXwcdoaqdhrqBZLUcu12mpPMfrKA/aSFvL7prKW7/4baOwTDolhWOhlfolL5GHIr8kmmNxt0YrBaBkIKaLEdFfinraAWK84HQJXVycgC6v3OU30a/2DwM6gScvKJHknve7jocLqfkPIyN27do1u3H9qlU7z+zRA/z7v7DVp+u2d1ArAM7nAXl/r0tsQld9PlJrfd0XAd2L/F7TSZb3+FrDBrq7bH582K4tzdjYYI9SV673F989tNWdIzside1nE4/Z7PySzS9cVkEigK4QC7e0MQnwZLyJL1qQ0yHYDR63rJLGLKd2wJ2nrr4J+GTsX8kNl9V+v5YlMGpASQluheIqQLbUjfG4VMq/+PxLu3XrY+nU2PAAGCJgQIr3y78BdIy8RFIyNDxs0BgF0CXdFkDnqaibYQKW3hsbXGTWvtbwTCTa81zVcKKIDlkJAOdC9N0iY/mpgC7WUVy3AFzxVy2JVbtMK9bn84Au1mE7oIv3EREd33OtUTXwWqARxJl2dFoPQEeRJ/EhkbqiPaQdMaztJZVJDj6y90+HS5FHaf+BGxi+JS0mUpk33/tNA5pKYIdBZNZ+42lF8v9KX+vFF6d4GieYndjNYFVux2bjlebT4Dwip7/jxRZN6+cN/IpHbwN0ORDkX8cWoMWsADqlfP5bQZzSJYDf2xs3r9twf7dtrrs903d3Htja+qbMRNWGWOm0s3QK8feRquULIF8ErV9/X6QXi7Xd77V9j4xerHba5OiQvfvGa7Y8P2mDfd3iH//+w0/t/tqWHZx2WmfvkI1h6jm/aAsLl216eiEBnTekt0Z0RcokoIvUNYoxrSDnBYlyaN35VxpAlwOeTBgr5ZjDPNV9HtAV8zgVYTRPAQOGa7VD+/LLr+3jWx/LGYTICWDDURrA472RnrH5cMImUpuamSmiPvRz7ifnnRNsLoTEbDgR54nHYkHFqEUHaZdIhUU6RQBV9k9de4em7/HjR0mf6SMHL9w/mYHC8yK6/ErnURr3lMeHV3RvyPPa1da79EOArt1azAE7T7e59rwWjVXY2/OZtx1diuo8IGI4uEd0BBIUhWTsq4o1QIeA2AdsQzFIgpK+9+ch84Bg8kFEgqwS6KgUJUeItFh8Uk9JDocAstDGCTmb04p2vIIuaub8loe1cYHKsLP4iQShAXTtTpx/CqCL10Zj+8LCgr1547rcP472djS45/ad+/bw8Ypt7uzoJvxjgC4HsYsA8McAHRzRQF+v/elvfmGvvnzJRof6ZGH/l3//gd198swOTirW1dNvowDdrAPd7MyiDWSuufnzNouHXazpqWt0GpXpq99H3+TtJD/5vW8GOw7N0CSWUWH+O00RXep1dbK/5I/bAR2p6zdf37Zbt26JC4Nbg5/DuZmOB6496zw2Ehbp03NzhQSFOSKktz7M2SNZKrNwSqwTnwnRlWRQ3jWjICGZbAJ0PkTdZ3rw/0jbsGJ69Oihvs6LLy8S0eXpm9+r80L1fG9RLOFxNQcjl0hdFBFk/PuLRHTPA7romeVfPqANGP+o7pP1ZwCPYVpB6op0R/Zj2FyhSUxdV8xv3tnltbv7cwCbBjklkIsOF1+bRHSMYfDnrLz53m/VCgfGQczrVClsmuAUcnLYBbzx6XqyUjpQ8HEt9j26KTqqPGLOQa114ecw56aEzfKQ2IBNF/YniOhk8RTzMBoNnRSzs7P22ktXbHyoX0OfmeK1+mzdHj1ZsSdra1bDeLSR5tpGS1SLQrw1tW+XxrUDuReJ/NouLookqfn/X/3xL+2N116yseEB29h4Zr/76BN78mzHamcd1lXttbHhYZsV0F2xmdkl8VS0O0UDeruojvvhPF0ISD0U9vtY9qLqwEufra/z/D1P4CiqIgetEvBaZSne+1OIhTKO7nxEB9Ddv//Qbn30kSQmpIxsDoAOLpb3K3v/JNQdGR2zyelpm5gMSya8Cun/ZWSlabDRxvqGuCUGK7Fx2cRurFBOtsodhHnP+p6pdsfH9uTJE1mlwxnSdpmv6x8CdOU9KofJtF5vrh2vkQ8fDOQDzNs0KDX96U8V0QFG+ayLt99+W7pDbP8//+RjOz48ZPyO9ff22ojmlvSnIU3MvO1UBPp4ZcXuP3xsu/uHhUV9DB0KAC0OZ23kU6s0PM3V+3jzvT8W0IFvMY8BiUKcRjnQFXdaTEgAACAASURBVCe1NKDRSN0+ostTrRzoCiPNpvafMi0tb7L3o7Yp0p6v3P5EQBfNz6TvXETU89cuLdnkyBAdvEo79g4O7dHKin13774dHB3bCVIItQGkXt+WEX//3EDnmqMzq52c2m9/9a69/bPrNjk6aE+frdmHn3xua5u7Vm+gNu8R0M3NLAjopgG6Ye//jIlVrRGnUqb4TNVEvz8J7DIbpQLoWkTc+SZ+XkTXGunnQFdW4EK4nkeU54EOi/uVJ6v24YcfyjQVXojNwf0louM9a3DT/r4io7EJeoBpj5tORQofZUgrFFmPIpENf4zhwSFxfVyHprYmafIYrn6oaI5rB9BBqPNJAeLevfuyZaJwkRP93wd0rdF2RHTRvdAKdKFd4zVo1GMCunZ7K//bnxLo8lkXf/EXf2EL8/O2tfHM/vYv/6Md7O7JtRoJz/TEpLhRwK5bw70pRBzbt9/dsS++uW3bO3su70nOM26W4AdtERXL6ejUOpIfot7HG+8S0ZWDpl0oHIRwmbo6f1AwXKnSVWo6WtPRfIM70Ek2WkRNrQv5fDrrQFdsopxwb71DPyHQRcTJa2YBv3J52WYnxq2/iuSiYcenp4bA+suvv7YNmrFlPmDi6dT/2SKheRGgy0/zPIqKa9R6LdtFcvEzXsupRlBW7Odv/cx+/sZrNjczJgeWD259bKvrO3ZyBonbLVfpuZlFm1/8fqCL11gMyclSVy9M8RuZA7A4uvPdKhcBnXNbpK7lPW/NFgodXtGkHr8bUWU5DjHPDEgZ15+tyzT1s88+l/WS399RFWTYVOjhADA20fDomE3PYNOFm/CQVatuuy5VguQhpIAHAn3GR/L3Whu0NJ3WrYplPZ0PTGRj2HoarejV1iPRCFhGEc0BPK1Flx8DdDEYpx3FAwBTXANMiWZ5XcrGlBZevJqeB3Rxb563FvU+NOjJObXwAfzP/s2/scuXLtnO1qb91X/49wXQaezo5KQNM0JSVIHr6BhW//W339nnX35jW4l2kJ4xdZzkPG8csJ0I1llLybuy8rN3fqPXI1Ge+j0zf/6sGNHMfaQTNHerSO84OLq4SHHTCqBLAUDrgtc2yVwWgsgNoHveBW1Xdb3o9y8qRpBmsYC571GQQEP12ktXbZEBNMleG4ODR6ur9vmXX9ndhw81Q0NzbIuqcrNW8J8f6DhO0Lz12GuvXLWfv/maLS9MK3X9/Ye3bG192+pnpJ5dNj40pNR1bvGqTc89P6LLgU4tOmkEol/nzBEmjSN0AU4UZ8q7kdMWubzEswXn6MpWw/PVVv39OaCL19Ae6Birt7O9o37lTz/9TEDH41AtpZsBoIKf414x5WtkbNwmp6dUefUBOMgrQr4BCd6p2cNk2RpCjgdj0v9p/Xd49Z7ICWADQHmvfL23u2tbm5uK6NQFgTNxOsQDpH5KoItIJ4ouaPWIkMSh5lqoNhvm+4Au/5NzrznRQLF/w5SUSPlf//mf2/LSom1vrNv/++/+bztkKltnlw0PDoo3ptKN8almJFc6dP2+uv2dffn1bds9ONQ9Ih1W9ZvCShp9GjSXxqN2Ygqcmv/Zmzfe/lUBdFp4xaR0Fm85H9MXaHmCunapvUo3T1vzCxCVTb+vEQWUHE/ppuqPHU39eaieb5TiQhM9pJfynANKv97UApZmrOrx0+nD36stRc3c0/azV16xSwvzNqaTvSoJ4rONdRlY3vr0U9vZ21VbmLsuJ6+sJDPJUwnfvElyUnxZvtq4Zq2tPfl7fx7Yx9+7ILrLOrt67fLSvP38zZu2vDgroMOlZn1rRxEf4vCxoWGbnQPortj03LJSBji6dqlrCXRYqjvQ5V04fhCGLMkto1R1lXYyfRTzaFvbwdIAZSplhVlCHI1+AMlCPf7VvXKOzr2oUzRZPH+zvATLbizRATka+xl9eHjgERn6NyyXYmA5Pa2jWDIleQlgGBwQxQh6nyHSiei4e0gjZAihBn5/NUSQfC/tVxrzCQVEJLe5sS5JCRwdgll5G7YIzX8I0JV7LXnR5dlOAhtAGC6S3yWy9Yjue6qumagdoNf8i0xH1xrItAO68BpUdbraaeNjY/byy9fs/ff/yOZmZ2zz6VP79//X/6nr0lvtFsANDQ4qihaQSXFRscPakd2+e9++/e6epF0xwIhrjVRHzZdpfm4cwFRtO6uZ/OTGO79qyNwyyUj8pkWKWarTy0XcXIyIEz3fhK1RTBHCpo1+Pk097y3vYsvU8pEVJC4GOl/uLwp0rqMrTQmLOQjmFThOC8jqN2/esCtLS+KzZBNvDds7PLBHT57YX//t39nK2orSHnjOeAWOaZnvXPq+WNB+/7JXW2ruLgK67wO5IhrQLzoHNzs9aW+/edOWFudsbXXFvvjyS9vZo2HcXZBHh0ckGJ5fuqJWMGQUzIwgQslToPJrnxshoIuNUHB0pfYyvOQ4fJI6yO+NNmH8no+99MM0hhV5Z0NEGkqtUrahx0xrU/xwUCnhWye7n9JUwDnk1EfLSMPDQ1U48V2kkMDXFAV4L0RonR1dNoY4eHLCRsbGrF/iaW/56pJw1YeoU10lOqHowN9yHRlx6N0DPhQba3RtQgnxfb6KdHObdEGsajwmPCHzjwXgOmjTkihAvDmMyCmNc1SG1lOqLoaAnyutopRnaYtLS3q9ACz9uZF5tV1XzuAXx3KngK4UDOevpWkv6z3EDkz3iCCko2I93V0azfnWW2/bzRuv2eT4uG09e2b/4f/5d7a9ual5JVx/pCcYmyptTVQQkphHT1bt/sMV29k/1GsLXS17Vc+a5r4WI0W7KlbpYi51mnty471fN2J8HKp0mbYqtS0rXoq/WgTA/r0LD73tpjm6yzdKpKTe4OGBYP77ke+Xuqng5/xkbjqk2gzEldtvhP/PQ4QsonPrqIgqs9amSoeKDrwm5CVvv/mmXV2+ZCNDQ0X8igZvd2/P/uNf/qV99Y03iou7KZ67OVJrBQ3fyPE7Berpr0NvVAJD8xtqx8HkCz8Fy9J8MXj7jTdft4WFWXtw/77du39PFkRygT6rqMVpbn7ZFpau2tTMvA3LjJKqq7vKlh/+WqWOzwoSSWmRfi00YFkxQHM8YuRRCngFAaVeLCgRPwybw3KHxbRWsoq4pyBuvFn+/flsI4TI0scdHgjYABx8Fz++dcv2tnckkOfx0E1OTU0r8hkcHrJu5oYocsV2PaILP+RVee6kB9SNN7e3tm1waFhfy0hzd89F9ml98XLh4kiZV1dW7EGa18p4Ak4CZQNSO0BRxonZnDPFPY7oMgcbbsBZWkbReaRrJ22s94i+9tprikQxpmDtQre0W0vlEi4hq1Mg7kCXH8Sxb/X80cWiQ1RPrnvE+6p2dVh/X48tLszbL/7oF3ZpcclGh4dtZ3PD/v6v/tqerq5KpgMnCpcYGQWXhfVG1LaxvWNP17dsa9eLRugYqWDnqBNfn1XOrN7RsDNG6qpO2GEVAZ20cnz+eKBrBcOcbygiOjZPC8jFhtbCSGlzqummKd7NQNfM46XbElKGHxLRZUDHoiDykKiS5n60OmYSlP7i5z+3ay+9ZOMjo9HyoCdFqf3dvbsiuG9/RzVo51yEFu/thwJdnvq3At4LAZ1OcRT7vfbWW2/Y0vKiZl5wmsNpYPnOGoSDAugU0eVAF26uLcBNuutA5/MjfGfG8soi/Th0/MRs6f31vykPujLCK6P1MjoP4M4jeZdAtXrXNQNdnkqzvom6T45r3qFQO7bHDx/ayuPHSuWODvZVeZ2anFKPM5/9AwMeuXZ2ahNKU6oZKt4imYJNjflEzAr6SRiMqSUuvvUT9Y9j9YRhBs9PqgrYrTxZsZ29Pc1hEdDxfgRwjX8U0GlT573WMj11SkFA19mZujD2BK6eGl7wUUR0PhnNHX5LM9bW1LXclyXQVRLQwZVNTozZtZeu2nvvvmvMqEFKsru9ZZ99dMse3Lunx4ZH5PB1p/LY2/4eaFM9PObTZ2xwPZF7efaVbP4Tj8p1OAPo+EyUSgl0tH6xeC6I6HIg80WaIjrtRP3ftlFdAV5C54jochz2FM+BrpUHzHVS6aBoiRz99IgpsT8gdc0jCNKSpI7n9GAwEK+Hquuv3n/fbr76qk1PTPjpIR7GlI7g8f+73//ePv3s0wQiwQ39+Iiu9aRuBcvvAzo/TH04EfNeX3/9Z7a0tGAPHtzX4CPeNmka83iZaDW3cMkWFkld56W1YtSfhLG5Y3QhHvWU1edG+PSxFHPpNuRSE32fgK70u06FhtyhOuuTjQis1R/bb1UZBYrLfUGgc1lK3Y6Yg4KdvKx+zkSA32N+6v37trO9rYhubnbWlhaXbBGgQ95QdfGqdxX44OkAO14PQMaA9rNKxYe315h5jHsvPnXHdkCXxdGRBrqzIZnFAj/45PET53bJAlJvbApdM6Arj/t8DTwvoksssWvHAipSAHH9lVfkoM2QICI6Hyh/MdDl/4+IDi4S0M+fP4dIP4iIoGKPn5mADjFwpWEzU5P28tUrdvO1GzbCYKGuTjva37OHaAkfPdJrIZpjzzlOeETMAaBXCW2E6Qg290c1AZ0OL+ZvwJ1SFOp223cBOJiSgE5gSETHzSeP/6mBLsAx0B4leQBTkaUkLsuj99Ia22+zA107crbpHPqJgI4FTf+i5ADJeudPfvtbe/v11212erpIo1QfxDrq9NRufXzLPrp1y27fvm2HR7X0Wv+FgU444N5jr776ii0szNmTJ4/UEeAN6V12cly3iYlpm1+4ZPNLl4uIjuZ1zQg45yibXDOKWREcUAF0edQdol9dpKZZu5Gy5u465aGZHJ4T9xYFq3SOtQG6coD1ef7YexwDOElPa3sA3VGiJZylvPPdd3bn229ta2PDxsfHbHlpSfNCpsYmrA9nk16XlThoJL4vcYrydYN/Y812dto+k7yODh3siOKOara9uys+l2ios9otZf+Txyt2/8ED293f19+7L2mKYJtS1x8DdKmnvIA5RRB6z9iOkbo+evjI9vY9omsrUk0bqwnooDISyLU29jdlbkqhE9/MwQTAUNg7O7OZyQm7tLhgSwsLVu3otC4q0ycntre9bRvr6+Lk4IhROrAPieJcyuOaVq5fhQPHKgpEKAYxNY2IWbZbfT58HQ5VEZ5m+fj6JIspgE5pq6qu7Tm6HxPRnQO6lmJEflI1p64pQsyA7rnk6U8AdKKVUben1NV9/TvtX//Zn9m7b79jC3NzxeZR8YbvKhWlrcx6xdlkc8snRrVNVbMF9DyO7qeI6Pz+YvN9ZJfRAc66vITUyrmWTqsd1cVJCegWL9vkzLxOVJ9p6+lH82tJg3JSV4RIXz+19Fm26uksdrJbapEyeg+gK+Uj5d/zlYoSqde6db3lpHd07+T8Xil/Kp11Auga9bod7R3YsYDOrbv7e7rt3p079t2339jmxoYtLcxrUPn87Jz1VzFC6LSB1KzP4xAdR8TKa5GvG3OP6SLqqCh64xPAQwKxf3Rkm9vb+lfcZ/+APX22ad9+e8du3/5OxREiurOiCpEcDcuqlovyW9bN8yO6kiYI5Sr3iIMbgS5N8+gp9yiecaC8YETXIXFuM0fXmmnEnSwc4OhMSEBn9bpNYSAxNWGjcN11orzUYUNb2t6e0mOqrnSj4B7E65OagYiQyJoDh5kuDd4PLtDO1fF7FDIwpJCVPX6AQa/I/NWzrxLowlbm/6dAJx1dqjZzcUNi8ud/+qf27jsOdLH5PIU16+yu2tNnzwR0f/M3f2OPn6z8o4HuohOzlbfLI9q8GOGAgVvyqcj36elJm5gcN7RkftI5Q3t0dGLT07M2v3jJ3UtIXQG67p7nA11RdY1X4BGcNmBBYfw4oHMNZzNnV1zzBJhxIBYzXZtkLSkDiFa0eKx63Y73DwV0gB6V466Oij16cN/u37kjoHv1lWu2vLhgEwzN6ekT0EVFtrfP50kIwhVpuN2RPN7g7RoN6Sn5JE2t1eu2s38gcXlHV9X6cEbp6LSvv/nOPviAftu7dnIGSCbo17nSDHR+fGTlrcxJ5vwhRCTlv12WuHxSmCyyGg2XlxjykqcCZK31FwQ6AOaiYkRT0TEr9tGZANAR1dnxsS3OzNjlhQWpF3q7qtZT7dI9wBIfC3kOYTSL8OJEaLybwmyTJn9Vu7Gv944TQI5qN1o7nLGp1qKJjOq3+xJ7QUSp62vv/qpIXXUSB9BFKb+l2lqetMHRxe0oq7T5piwWpkQNWek53UOPBKJfNrRYcZNLJ4u4ufkGj689aoiwvd1vlD8rKOsWjo7HkFAYJ5IUNrN5/9Wf/In9/K23bG5mVqtIHvZpEVa6On3g8Jdf2u9//3u7d/+B+iBz4jyeufUk9p+nUlm24FojuosA7nlRo6ptdZ+dOTw8aCO0sHWWs0uhTgC6ubl5RXSz85dscnZOtuHd3UR0pVQhB1Gf3RvuJSGfSUPJ1VTeYtmUIrqI/TQbWNxQ7mMYsUByHmkaXl1qLQsOKNQAhbA9QUIMs24ak+gEP6nr8d6+HR8eaeOxyaqdFVt9/Mgek0Zub9sr1162mekpqfL7enqtu9rl77Wr03p7ATp/bzpEMNBkA+HvJv/Guh0DpnQ+MEWvfmqbu7t2dFxXKkfKhRj/29v37NbHn9vjxyvWYJNTiFBmUEpJ0ujjFCefB7pzEb+2VMUjw0yPJ4ePZE7Jr0D084HEBd7QU9fn75XYc7JMyvzoou2qlePzIkB6UEVzdavUT63z7NSuLCzYVaqtQ0OyZKoyI1j0+pmAjmlogBSAjPkrfKLubIo8C9umNIqS3+d9IIWCWx4eHrKBwQHrrvZoUp3LlogIMTytZ0CX+sKkW8JYsmUqfH5Jyo3cWulqvjHFmZ9AJaoprdKSKFOHKFSPnziRXE10IXmqqmuSonzPvYszv8DvHPAwCZQA1PkBnu/P/viP7e033rS5mRmRnAqhcbvQvNuGra6t2nd37kiISpM2hLPbaHsQHyl3exK3jcgzpdAFiDcNiE7w+BxgTCisqA2g6+3ttv5++ItudQLwOk7rDQHd4uKSihG4DGO8SUTXXfVRhwHEvrFKqYnr6KKpvwwKXGpSHnYS0JYD0orDIdoIQ8Xu/2ZgpeJBHHC5AUQiu4uiVaS5ebXXbcVCmFFEhwDQ7p4d7u0bw4MAuu7ODtt4uqbPeu3Irlxalo6rv79P6bss0dW2hIzENV0R0flwm7qdntTtTGB3InEwqRYgd3Ryak83t6RZPKgdi8c7qZ/Zw8er9u2dB/ZsfUOP3ejskCwkJgw3FbEviOjaHXwCSl3/cmpJuAXFvaSPlP2HcBqAiBGm3wd1ygJS6hogGx5wrX+r1yCfQlPkTMracXqmmSVXFxYV0Q2h0wQ0te886lpdW5PZAPcL+kRFsTSCsgRb7K07VNGWO/PenmzvAUd3gR5W+kpG4iMgMCRhytix5CmVV3/+S8lLSBtc++FA5/MtI8LKq6Tl4isWaDFfs3zrOSgFsBX+CskLzo+gFBnIQSXrzBBIZJ7v2eZuLU7IJSMI3RcBugJI03bOJBCkKwHy/N8//vWv7a3X37D52VmFya7Y9taTA4SMjx7Z4ydPNGEdh4zNrS2F1TGXsxXoipeXRGilvU7ztWuN2HLgi5sf/7amrlKKY1JzWhe31NtbLdqdSEFIawG65eVLAjqG40xMzSSgO5+6Fh0diZ9zsAsOL6ldi5dfpp5ejCgrgHnvcg50RfWWw7YAumbQ9EMjqvPZLJNs5nAhes97sonwGGKzs2vbGxt2uL9vHWenVoVX2922k6ND6+/tscW5WRtmuE1vj3XR/RCOG0QenbFGXVgvbg7+iGFKAXS1YxUhiOqQQDxeXbNnG1tKYSUzOW3Y+tauraxtSBMmcCKq49AMNi5tsyb9YBw5bRyBHHr9o6HNdR7o4rbAe7G2iUARKjfrPi/eNKJSkrSk7BBJEpJCBF6ci0aWowOB7pCTutytB6vdtjwza/NT09aH/RLvRXvdC6AUyfhkz3AYU3ml6q1CUCEd8eHV4RnI79N1QuEC/R1/EzOJvUJ+YvVT5EQ+UjEBnRciXhTovIoaPYleHT0HPm2AKd2LUpIgUiGXl8Rp7rcvHvNciNwiMfkxQOctW2n3pCTS+YwQqHp69f5779lbr79uSwuLAjlSGfQVLHbI5kdpchMiURxTV1ZXXfV+eNg0I6FtNKp077w9dStwtQO9/GQ/D3Q+U5UbTMrao6iuT+E9QEelqnZ0YktLl21+YbmYAoZ7CbMQvLxfDiTPn8v7CJv96EotXRyCwY/43IiybFFmAM2v32kQpRsJ7CJrCN7UN3XZOkZq7gYU2TpM9mK55EVFCnR02zv25MEDW3n8yPa2tqxyVpfDxehgv6I5iPKhgQE/yFQlrepeE9EBdP78/pwcIDrI6LOkoECx46hmR0z5wiDy5NTu3H1gT9c37ah2Ip6OauHewbE929q1NYZRHR3aCe+1A6AjIov16GtScWq2zi+iNDxYcNDU7+TSkkQ/RReLBL9JA6qg4nuCAv63wK3DG/ID6NrTMH7wdVBOrTSsjkPKSd36qKb29tkU09Tg0Do6rUo3CidlAyPQQ91X9gvVVIoJ9LvGrF2CC8xN6Urx3lbXRIYJA6+FiI7UPIYc+WF0bKenDnKsKwGd5CVpWHTi75ptq1suSAl0CZB+ENCVkoS8kppXXdvJSWJjtOO/1BnxAyO6JqBLC4oFEcNy4i2//cYb9tYbb9i1q1ett69fUR0fpCprz57a4yePNTUK/RSREoNOCMXh7jj1272X4nL+CKDLo7lYiO2ArtLwiA4OtLunS0CHWwcL9vi4bkeHx7a8DNBdUvvX+OSMO3UkoGvl6SKqk406EV1EOUXqGY0NnnaSEWhoUSZhLSO6xCcVh2EAXcyLcABr9xHr5PQkJoWFlVfWglZEdIn3S0D38P49e3z/nm0+e4a2wfq7u2x2csKuv/ySTYyNyKxUqvwONlZqe9L79BhL1mWK5k7suH4sgAPsuM5wsxpfWEMgfGxrTzdsb4/KKsOY4ejMDmp129w7sJW1p7a+tamMgKrtqVLPxEcmKqX13QtEMsFuXBu9Nv29/1sUIxQyBm+XKBTckXEDwQD0RwBdDratwFu8nrQ+oAisfmq9XZ3i5maZpsb+sYZ1oVklHa6YgA7h9PbWlpxVeMUaHZnGUUIV8bsaol3pSAJsFwwT0fF+h4aHxC8PDpG6MrYS09MTazDtLIKyJqArqo7NqWvrggug08nZNByl/M32qWsJcqGPiwsWC7ht50MWIv8UQOetOd5yU0R1aVGc1SNK8CWDWBiO7sar1zXJXgM7JAit2ePVJxqkElY7XdVu29zckv0OKS034l8K6MiNuJbQC3BM8HQQvSyY49qJHR4e26VLlz11nVmwsckZG6SZusrsg1YdXdJGFYNx0nAcRRHFRUyXMoAOh1fX6UfrXyvQlaslZQXZFLB8zbWuJVU+BXR+kMRrcID11rD4kFwFmmFnV1XWJw8f2Nb6M5kyjvT32cLstL18hRa/AUlOiB4Qp2JjVXBRaVZsVFw1tjD4H/g6NHXH7iJ8cFiz3V3s2HEUBhwptFXkW3hUP7Odg5qtPn1qj9dWbWtvx47gcxPHpjgues3TG2iKplMLVhx2xf+jqJEQruV2eNWVrZ84Z5x8AToiox8S0eWtia0dEsW11h46UwcG1U6qrlSv333zTVuanbWh3l6lrLS5UewhWpaV1XFN1A99wEhHKCoAdvS8EmGrkopgmOt4UnZGaCwkowP6elPVlSFFWN6TdBFD08rpYxIq199531vA1BKRmvlfgKMr04PWlh5/2+2ALgR8ftK0nuoui2gHdK2PlaczCamKnsrvKyS52LcEugKI0knq0a2PYON5b7zyivpdb7z6moCACAkiF0L0weNHukEozfkbeh+x7wH8GMLCqZMvglhYxWtMEV1e/So6EmLhZk4oTad4+qZVjlJce20wTyG7ujrEfUxPTznQHZ/Y4QFAd0XykimAbmJKk68U0aEuf17qmobjqDmiiTTPG/t9gPWLAF28Tk0BSzKnfxTQRRdFav7nMY92d+3Jw0e2+uSR7W5vqiI4MTIooFtemLehgV7rRa/V0WWVTqI5L0bE+wsbJuQkMehGYHfqhQlv3GdO64Ftbf5/1b3bj2xbduY14n7PyHvu67lVnXJVuS6usk350pKFGkO7TbdoN22EhISABx4RIOMHd2MLIRp10+JPQPDCG0INDw1CoiUk4AEewG63q+pU1dmXvGdkRsb9Huj3jTnXWhE79z7nlMsgdilr77N3ZsSKteb85hjf+MY34GhZyzwDnIfXtlitbb7O22ixtJvbW3sF5dG9teFsIpBSh0Q0K8gg0GcBXRLRhWpn2qySRnPcS7gtKpmQ9Uqb5biTHgiRF8yEKvrsMXXNgtsm0GWOq2ChhR8fYzcBNUZt/tov/7KArlGpuNyE/tcwFpKinpr2T08TwwF3bW6HVBSg88P3IaBj38HTkerGdJe0mKp6Kb8WmKrf+isCOh/NFoFOluoCu2ynQrLNQpQSb9LDQJcFu4RrC0XzLNDF74uR2mcC3daJF4Hui6SuArqtEY6B6U5SV4COk+QbX/+6/cI3v2Ff+fLHVqs3HOhW7obx4tUrnULRgluh9WJhHRbyq1fW7d77YtJB7eMk9XmTWxn4uWwVNR4SGRcKX+wphG9zdg9yemHMGc+VNJO+V2ynaNgH6CbjaVKMAOhIXalaiaMT0EWBbGo9xWXHQkRMXZ3WzFRNE9MFt2kKI6w92tuwPve/ScwVQqVsjXB9m4Pd4ns9oouuJ1kqJNqKhelP4TkL6AZ9uzw7s+vLCxv375nraUd7u/b05MgenzBAqGoVpUi0OhHNuQddvEpeA5AD2EhdBXYCurT/tT8Y2d3dvXVuenJ5dqBjvfifl3SkMG9iOLSXZ6d2dXdrQ5xEgsRKA8XO4gAAIABJREFU94P1HYIAp7Cz0bQ31WcPPD17FTUC3x1vRzSsSFQFa3UONOt1dWyoIKECZLomNyO8aJWPt2FMm/29BR4hEMhK8bSH1cTvVVUVfXI5+7Vf+iV7cnBgFSI9gA7338SO32y+WoruIUDAFIGAgsprq4ltGN0pIctYw41j0BB6XdEDrlzDyWer1X10JRVzBkRVinldC4qM3Je/+z2vukbjQw2Q8F7JNMJKdyg3Nk0fY1S2SZxmT+ONk3kL6LYX9Btp6TYwBIJWf70hA8pUXT8jpBMdnlSTyeWTlSGgp01NJ1mOeQAN++4vfMe+8bWv27MnTzWNSPIMpjgNB/bixQu76XR0492aiKG7BWOQx9nFub16+VrN3ZFYllV79ro3rI4cAj2SSnHNXWAdMLILfHuxv/Hf4SZJG5gnoqvYyckjtcgI6CZTe/78PTX1K6IjdW00ZXgYe139Nsdigi98ODoZGiYzI6KsJD0U/blGh+H0yiOjGw+nFORihTU06m8YsL6ZHaggoFkmwSlFz9wr9m45lrYOKltZzNVXeXV+ZjfMT+33bD2f2cnBvj1/8kjtSY1axcr0tSIpUcuTk99Osaw03V6VvMXC5kuAzid68aU5EWuzzs2dnZ1f2vVN1xaag+ljMDnk5kzYY2IcFk+rlb08P7fr+3sby2bdzRIkRojWUnFcQWYDPSQmT7gynoeWSBTlQV2s1YVANEqquEsvabttF51rtaCxNlNOz5+1P6MgewpRvQ8r92euin4G+DY0x77QdQ8FLryvmf36d79jx62WFcAZCbbDBlZBM2+FctnuB327vru17qBvFQxRG01rNloyVIBOEUcXBmHH+R6x4Me1EZSwdpGlNOs10RCAHdGdrvpL3/mebJq8GBHmZaKjy6avgfPwm5rVNoXTIIDf2wAuPTXirdy0gNLHfsB+aZtv8EWXEVcmeJBNhd99FfrOjIRBEZfyeQfPeq2q1p9mvSGjwG/+/Dfsw/c+0CKJIRkcB24lpKc4ttJkLJhj7F21oqgOc84/+8EPbTgeeT+kZENO0IflGG/eg95vb0RtiTF52pr1VuDL3ALn6dxgEn89Tsc4fu/Zs2fyo6P9a//wkThI9bom067iCwUBscjsnICOU12fI4DyhilrBuh8q0doyz6bVCsZgTFp6coAXTxY408mXC6plwj1YLcVosV4OCcZAqBI18K4b9fn53aF4WWnY2vU+o8e2YfPnwrosBFy3ohChHcC6L1FbHsHhCI5yRYyQDdb2HyK+WPBLi5vNMDl9q6n6XAusqVKb+KW5ERN5TBn9uPTMwe6OdFNwbBRyItucL7S58xnm8DefO6CpNCRooMnATod1a4HXXAozLX5jw8P7GB/zz49P7Vuv+cTtZIb6w/Sl6f7FcbOCfiuaLbqzzy0A24PtFbxKayNAHRVW9uvfOMbdlirWVFynDlF3FQnu85bpVG38YJCTd9uB30BX63WsEa9adVy2SqlijojJNbP58Igo4GoIT4f1wm4EogAdjuksdWqCiEAnXr8v/wL31vzEEkZghGdNiRH1LaOLtq6bIPS9mJ8G9S4N1lMczab9R+K5lLg34wFtl8/4f42EOTtgOekdSYtj50V67UdHx3Zh++/bx99+KEdHuzbfntPoCeSeu1zAYjYsMNGP9fXsBGsqU0gR5WI7dcfDe0Hn3xiN8FgMc3GOLmzaWh6WLwduKJoN01jtr/3TWD074hUACce9kOceEQlELn47eEwfKjU1YGO1JX0Nv2VCoZdbZ+tuob0RvbO8Xmmhw7pi57N9okVwN43dYzAdLU+gW4rosuCXPxMgFcCjFtrKj5bgZ6iv5nNxkO7vji3sxcv7fzlS8vNF/blD963r3z5I3uEB12dKV9FHVYalxdtqACdCHRwcbJq8rQVu6fFFOEwaymnXlaqrePJwsrVKDxmk9Kj6Y7DNPsPplP7408+sdPrGxvOABuALh9csgWt3kMbeqqz4BL/vPF38lxTopv5CnpQoqjlwlqNuh0d7Muj8NPTV4qciOjiz0RhyibQuVSE/o1icJXOrrvsmvOtxzxVl+TwHAvrpVXXa/v2Rx/Zo2bT6lyeKIC5i8t54vOVFaoVGy8Xdj8Z2/14bEWloQ1r1JoCuSprEqBDuJ3Pae2io0skJgCdTFFxMCkrWKnT6E8HTAC73Fe+/b01ZCpEcOTpNu3UU0CKH+z//0DnqmxFO+Ecw5Jnb6dtz548losFVj142PPvOJosZp62sFgpRIyGQ3mLDUgBggEgAz14EDzA6WJuL05f2023q97CjXYvacsiwH020CldCNq2zwK4ZAOEb4ybHu4JoIPD4O/U6P30qZ08evoG0G1GdA8BXeRpnB/y9GXTeUbXEc0WMi4nuixF5VlBcADHTN/q9jEVaQ5FdAIvl0RluyD00qHhPgE7mu/nUxv27z2iOz2124tLK63NvvT+e/alD9634wMEqjVPucKkd/9Q2oq2DPyh97dGrm4mB5hF+BoOJta9H1h/MLbVGgtvtx/XrNFiXkA3pQg0ndlgNrU//tEn9vqmY8Mpc0qLVlgT0fl94f0oeEX34W1weUPaESQ+/hx8ZohIO/kSer9nOwBde6dlP379UhVfxM0KA0XXbEd0LtAFkOgb9W6YN/nB7HOKQKc1ATiuV1Zbr+1bH35oj1tNaxAJcv+QfgSgWy/WliuVHOimY+uOxlbAOabRtHqtIaCrMZyoXLZ82YFO1e3RSGBH+hrHHsYKbUUcXUni5Gq55OnrV7/lQLcMQJcaFm4vxJQr+X8N6ELOnxQzNgiB7C1Oo4jP078XK8ZrnEbQ9TCfs96wj95/Xx0QB7u71qjVdRpweowGQwEaEgJv/8EiG+HiUEUJbryqP8yUYHHlNHPeLjs3dtfv2ZjoI+R48XcHgUzclCGdHwIzZ7o2I7rtKC4Lclku1SUYOc2ppfrKLz4DwHd88iQDdDRFO0eXRgxOPMcT20v3Xs1yzii6eL8Z0flnTEXCD4FXlu/1g3azGyebLcTvjc3e3s2TFh4eAjoAEaBDUgJHh333fDiyar5g73OoPXlse7QP1cPUKVWOQqFNvCt+cy5mFtAFg1pVWxdunoCG7vqy47o5IpR8yYsRUEDqKXXLLNxKpoxLXK3sz9D03XVtOANsCgI6PwMc6EiX0xkq6WHoXFkqMk+2RBgqlHBsoYEWoKMosNds2tH+nrVbTfvk1QuliZgPJEAX16feitQ1AJ3BWzv9Ed/rbfKSpPSkajwR3crqtrbvfOlL9hi5CC8AZ839zAV+fCXhnU3Q0k3G1ukPLE80Vm9YnSE4xbLVyjUrVcoy0cgV3K4+Ah2FQA4TMpU4P5Z9C8AR1dWQDFGQ+No3/5k14XjUH0VHzriotgsGcTFl//4vLHWNcpd3VOF8CXxxoBP7slhI8wP677XaMgY82tsXKQ1pyucC3BikIqALPazxs8cJ7FEYHJXbgs98zq67d3Y/GtqEJnD1NHrLjxPGWUudTcL9zTQ0QZMHxylunKqBP4FT2aYemGPqE+e9hScC3cGxc3S4QMSqK//uC3oT6ORUghtz4OhSbihLRcRihEfOkfmJyJ5dO+k6cylMrNy9CxQTV4swljNGh9tAF1PX+WxinasLu7m8sGH33vKLpdWLJXt6cmxPjo+szSSwGveFSAh+OrWLUqVYBo4R5FyK5RVY9HNUASd2fnphRHVrRknmSjadEPHN1Wep7+dwJDugjSmft0+QJvV6NpzDMbmBAL80KQUgCO2QWbFbjOQ2m+pjQdCrXNtAR1EACuGAiW8He2pz+8GLT63T76llbS2OL/JxWY7OOUoVlUJEHoFue35EcjBHzWRId2nmr9nKvvvlj+1pu21NIisa/fMUd8JAJCYm53I2W6+sP5vaVbcrHSMFiWqVYKNkNdxkGCBO/3EYJRmBjt8j0AF2SmGLyGhKKkjUNMyoYLmvfOOX1jqlQtU18ldx0WSB7bNS14dAMUYGcWMnHF3C6aQV22x6IjhIFCyB1Mms/iwY+KmZaoK2N372vxXdqIzvrTvNWs3a9aa1Gw3bqTeClsolrhChkJusIBY1n4HfNfBkDikd+oNDvOOSh5UWDyLQ11cXdtvv2XA2szkK+FDFDOKs8FObJhLbUpE0sgoecVtRXbLIsjKEcOpHriveV0r2cUA1px9Ah4X6weEj2zs4sXqjmZbyM0AHWZ5cR3AfiSYVLj3YdPyJAl5V3kJEkx5I6dOI15VWSdOILq677JqLhQYHMOeUs+2HSQEimDIkAt/p1G6vL6132xHQTQcDAd3zJ481ynKnUZeMIQId60KtXeH1nX9cOlcX2tTYM+qEGE9tPJ7aTeyEmNID68anK6I6yHKloUtbMv+AqmsuZ5+cn9nFfc8G/Du9pCFqXhL9hQqyIuLM0s8WAZJ9FW6nn59RmBIPU5UUrLRe21G7bU/wg9tp2p/CHasQsrBVlNAE52y4RvkM6ZlHQbgLz+Oz4ADcbuzXtRn2V5Sf/DkWViurrJb2rQ8+sA8ODmwfegAgX2OCMFPRDr5a3SGFgk2WS7u66+pAQM9ZqUAnFJWFwHmWquXEPSgCHTTSNtBJXlL21LWCNpLuli994xcFdIm8ZEtMm01TfxZAFwcOZkEtLv2Nv8sMpd621t5+yEnFL5sLJgtg8y/lqqFHuFIv3qPDIzvZP7C95o50Pu5D5omi28igtnHCnM/vm8c5Ih6Ue5ZRESqKnKaBG8idrZb24vzUOr17GwB0WsDhxI1HY5CabKewb5C8itI2ge6hKC4FRbfo2b7HLBi+OPn4ihzdwdETa+8dZoDO02RfzBpamLydCkqkrgnSOcjF8Yd+DWF3xuE4b5bPkyq7X2P0AtyWqGzSJVmgi/OHYxSYBXU9n+Aeo/mq45EDXceBbk4UsF7b88ePlLrSg0lVWhFssHUiqosiYVcAhqHuSrk8uiOixzJ9OBjZ+dmV9e8HNp8CkhyUeT97oTKWcxU3JC2hBc/MfnRxbqfdrvUwQ9UwIrclAugWxP7cuwzQxTURU9c3gC48ooz+IPz8WrKOp4cH9uzoUAf6J/T83t5afzwR+OZLbiMFL+h5hmrAQVjkQYQHfWm19UGpi3SWXIhrconoKquVffvDD+058yAqJSvnMe9YOJiHKXzMg+DezNZru6G4h7UTkVnZFQBKYXEPJmIre6EsC3SSlhCUhC9xdBXAjootNvBmuQ8FdKEQoZDTK66xFeXzAl028stuwmxE54CVzoF4Z1r8GUC3+R5ekn/wfcNfpu/ln1Gyh+XKPnj6zJ4dndheoyVmAjNA1zR5sQLNmVLTIEwU0EXTRdTmxaJmC/BgaJTHfBE5CaaLAjoiOk6vCHQitUL/JPd5Qwr8sITAF9gXA7oseMbPDrhFsGNRuLwE55IntrN7oIEwxaKLM3nPbaBzrs9T1wTnQvCQznmNJL7bqHOgJLiemfsQ10v6u6e5vt7efJbZaE1Rc+Tnou4s47QTDyMdTAHoujdX1r2+tv7tnYDO5gt79uhEQLffxhaIDeGpq6LFpbeYyWQgmDiKQA/tYHDa8LTwc3TDvHpxavd3PZtPlzJUKFrRCoAFrxfmGqyKRZsJ6Nb2o8sLO4XaoOpK4QLlv7jdtc0FdEsVJ5KpXhl+OluMSA7F4FQcWVH3tcPleWW5+dzePzmy58cMYq/b66sre3V1bXcM6OFAq5SVSrrWT3GZ0SvtMRoXkQLdNj+XPZSjs6+knwHoquul/cJHX7In9K8Waeh3VyK4NrIBeEjel8hytlrrmqhMG3KRMlF2SQ7CpYoDXblS1v6hCEExgoiOdQ3YxciuioaOr3Ip+Aqa5T74ZgboosgzzjvNjDyMhHZ2gW4DSxYUtyOOICRL+LS3pbn8nE7nLwB0qYZrCzUyDhDJ+4XNB29RzuXto+fv2dPDY2vTcKzB1V5/iik8GrloucSjd1fZdKQfobVHdPQQLnTCz5gMtVra2c2V3Q77NgLo8K4P3J0WhwsS03memQj0ZxHRxfufBTyuE6CjVSYFuud2ePzEWu19lfTdodUjOXExgaOLFkkOdMHk1EuUIaLL2Dbpzd0j0CNAv5psoWs7ivdvCA4m75CXRBDz9RRHHqbi9rgGo58gXNd8OrFe58ZuLy9VjBj3eraeze3J0aEEw4d7e9oYG6mrtJahNTK4YWqIXeCrFJUofZ3bsD+0F5++tLsOtk/YhOOeG4COpYwvG/MOALp8wSbrlf34+tLO7rt2P51ZLkZ0AF0uA3TQgw9QFVmgS55zEtF5+cfvv2lN23RmHz0+sfdPjm23Xrer+5795PzCru7vbQ4gVSpyPH4T6IKyLo9GNIqG35wEllxDsEfXmqCIAUe3XqkY8ajRsDoyEF0nzsvMgfAOHK6X65jMF9Yfj+1+MJJhqSK4oldcSWWhkcqYoAagoxABfQAdo+o2LW7KVgLQEUEG8wAHOlnjeGKluCFUO2PKmGrO4oJ9kzP7fBFdxqjzLe4UPyugy0YAG6CqXHShXrxmpWrvPXpiR+1dcTY5uJmghCdGlO+czBXpz/PP7AUJvs8Cn5WW5dnWyAco2wNst8OBdanMzqf672UAOu90SLs7/iJS14eAjtMYny9sp1kc0tE9eW4Hh48d6Gp1w5ggRnIp0KX+YyouRIF1FI+6J2KmMhci1bcA3bZObgMIE5J6+xhNe6H9INwcjqPtE2yb+DNReFitKi4M726tc3Fu12fndnd1pYEttIA9OT5WhwTyEoAuyjFUlIiOyO5U5K1W2qghfYWvZfzeaGwvfvLSbm+6Np8srJgvMULcD7EwxlCmkYWCTfN5G0FrXF/bea9nfSbN530mQ0xd55AcRHSfAXRcSZrSxqaIFOgUEXIoj6b2pScn9uHJsR006wLX7786tbPOnTKPXJnWNAoEWvXO0SmiexjoeN+HzDf1k0G4rIguVF2lo0PEKyB0XhU7J6ywZCJBNjRfaL4GXzfM27W8org4X5d1SfoK2PGZMQ/V4Hh4QHXzuI0UB3ilSupa0eFFIUJs44df+85a4bkWMKd1qLwEIEqrYmlV7W3R2P+XEZ0WZejaiKAbOZ1NoFvJ+RQBxW6jKZBrV+tWhRDm9obWG4oJRHdUzmijofyfrXZF7U6iLeK0KlfV3qPTabFQRHd937U+TdQB6Hz1hNT1L5CjewjoWCAAHc4QRHYR6A5D6sqi8oguTlJCVe5V17RPN1ihh66IWESm9zXdeM4UJRRBJqLbrgRniy9rNfVnBmBHqNrKLHwOsQNdqt9LD+Fs6qr2rdnURt0769107O76WkC3GE+sVasK7OiMoN0vqbqqbc7lFHzx2WS+qS+P6nzoO4UHfl/bJz/8sXWubm02mVshX3aOLmQl4c7YPJ+3SS5nw8XcPr2+ssv+wAYAMkDHPU5SV6/65qFL3hLRxXu9Ef0HF5QY0ZG1FACv8dS+8uSxffTo2A4aDUPV+aefvlL6SgFgQQtqkERxWAvk9JWmrlGLHFPXWJCI60x7THZpHAp84pUVV0tr5PP27Q8/kGC4gb1XnOXAPZXfH0JfUmeP6ODnrm5v9Xu+VNL4TTpMFNVRfaU4iL0ToyTHY719dCPmmli/0BCAHJEdqgplFR//3C+sk0UjSA4uCpkDNRsdRRB587x9uI0rWfzeA/UzS12zRHtUyEeg247mtoEO3gJDwCeHR3bQ3LFWhXYRfOzpc8yLlCWU5/RezvDVQhMUCX6XXaDNieGy0rxi0eqtHRGqgNxgPLYfn76085sb6zF/Mra0Z51iPzfQOeBs1mfTJ5AFi+2q7XZ9BoCT31ezKaB7/ITU9amKEe6q66mrPzefVB+LEaIvgtzAQSCmrj4FzN87WfrBUcY5PV83GWfg8G2b1XPPLLYjPsVQWxycJCDi/0LXTNAK8n2p3AcOaGlzNkWva0PI/86tgG7WH8pOvd2s28FuW/oydUaIf2RWhOsEZTKKZrDoppL+GFJvOtYGYPTi01d2dXFjw/7YbF1Qh0AECu/Mytk8l7eJ5awP0F1e2uWgb8MFYVuQlwS3YSI67gPR4ENA9xDIxWeRsuAuKynSdjid2VefPbGPjo9sr163RaFkf/rpS3t5dW1DumRsacvgdkwAmluHiE7rc21rQsuEi42N/R5BZQuUni6HiXDrpTGcsFUo2Dfff98eNxvWwLFEnTIoEzxChnsG6FhZzGzli26iESNHc3lFcfkCHQ8V5+nKcHQmfStgF6O4GGE6T+dRnVdcnSfN/fxXvhvkJYHvKGQcT8OqfRDostlrspDTSVq+U8LWDHzUnxfoNsEtXeCu/UsbubNRaALMSaq8VjS3U63aVz74wI5au/LJQm/jcpKyQG40c1PE1Wxu+cVaxHCcDsZrxhMtRnaVatV2Dg5ssliqmkW19fs//sROr66sx/zJMPFJqUEYx+a3KO2SePCU3gCcB8rKW4DxNqCL946UFaBDakIxAofho5Nn1t4/yji5ZscdArJhINAW0IX9m8iwooA4qrliy9820GUPnmyRKE72inKTCOzZ5xmjdFI7bmVMmbPcHPRC3IA8M6Z/TQf34uYGt3cCumnfLdVr5aL6QOkYUFFJMyIYrwf36u1MhWJOfBKRiqIVgI7IRANgAJScda5v7eL82jrXdzaf4RjjUVpmmqEt4edyeevPZqq6XvX7NqL5n/7asC68GEHblsuZ3gV0aQSdprAMyVFEF+aoFHETWSzsq8+e2odHh7ZLZ0yxan/28rW9pDgzn9kIvpFMTtmc7Iotn0R0FApSoIv3Nauli0eb0zFEw/47QLdTKtrPY7zZbKgYQUSnIUr5mCZjwgl45aVKgN655TlNJoryiqSlau3yggSifH4BdHyp7UvPDeD1KXdIhcoV/p75sQHovvNzv7hGDwa5CmAsC4gaw7CNsEK/CNA5t+EfPVVtB7fTP2dEt115iyDmziEhYE/SnPT9Y1gd4gor53J2uLNj3/na1+x4d99a1Zr0c416zWqNuoCuNxxI60PamsMldrnW+EDavaJ0gYfOjZf9DeBxeGjD+VwToC5ubuxPf/B9O726tPvRKB1tF06AZA7q5wS6OFQ6jeM2/5SVH2SjpAiN2cor0RzW0wDd0+cf2Mmj5wK6OPN10114E+iigDRk4El6l5UfJDq6mL5uFSOyEZtfVzi0MhPAkr+L1vbqiQ3914FP9rTSo4qYrhLNxUIEr8Gfiejmo75Nen1VXe+vblR5xcEEugJJEREdhxybBiNH/uxRO0CXt2LJo331e2uTAnSrsDZWagc7P7u001fnNhwyy4DZCBluE8E4XoC5gg3mM/vB6Wu7xC5JDsR8r0dK3swf5DHvALrtQ5F7oDuZAJ0bdKBloyDwtedP7YODQ2uVyrYqVe2T03N7dX1jPdrjFnPteQoAIfkMQBdkWOpkCIFL2NQcavHrYaBbWsnW1i6X7KtPnih1bXEPxX0HoAtNKA50+DwyRaygDKiPgzDzX8ky+ALk6HmV07D3u1KIiG1fEXjZV1iSoaXj+ckJHlrue1//pTXNvZo6jj4oiF3pzIh80gbQxUJFWJ6bMUb000o3od8XB7qsw+xPU3XlZza0VBHUgveRC7njXAHBoH+GuJl0ylFtzdkRQPf1r9t+s2VlPPFzpjL27sGe2nB6TI2aTmw9D6c2YTUeZDO3ofaoLgBdrS6gq+w01d7TxXzz+sb+6Q9/aBedjk6nxPc2pgCB3PL/TO/idkTmC5pG89T1921g91BEuA10LIwIdM+fPxfQPXr8nu0eHCddEM7Juc9X7I5IFPpBYvJ5gE6gqFQ3HDGZ9q43o/MoL4launhwRUF5CnSko+ozUWTsLy4Rd3A0ifdQqTKN+NjcjwaK6AC63vWNKpHrMPeB6nAzDD8mNWIQMhF6AnTMLSg70MVOEKXNKmwtbTGdq1Xp7PTCPv30pfV7QytKMkLu4HpG19EVbZ4vSED+fYCu17cRXBzedwEU1RnxMwI6KBqmcNUNoHtm7x8cWLNYsmWxYj8+v7DXnVu7n010ONPeD9B5bk5E57ZRSl2jGD8+dPFwcW2k3GwS0bFUsWjKrWy3XLafe/LETkhdqYBq2DkvELqUlxjWVrRFkWUhMxmOJ8qK4OxwMqH9C7ArJIYTDnTsRwc6r7iKYshhSeZAx/OShg6JzW9865fXNKCP8ewC2YPSTegePthGKpixGgoQFkIn5/ZiRAceRowT1iT/CylmCK+T2Q3aSUHkGojNqAXSeR/CxGia6deUvi67KXp6+ckf7LlDY7aLL0kzVrrhJ+1d+/kvf2zNKmptv0KM+/b297Qwh72BN+uHiqtb3tDf6MaQfnqyLiBKq4oEyztNnYzd/sBeX1zZJy9eWufee111X70Ml0ZBIqw3j4o3Us8o0kyar0Mx4y1ol/BmkcQOv8dnSMQC0DE5iYju2fMP7PjJe7a75xEdGzL6sEU9nfhBTtvAwXihIa2yRtI+Sk1iJM/3pJq7SGtE66EwUjPac6mLIm0Dyx5S2bZEPVsBmDf0x0PCo2y/rhjBx+9jItVqMrLB7a3dXV5Z9+rKymSMQWfGa1GIwQoIoGOjKP0pe/oKz6OILgzKobLI5o8bG8MHnHtvbjr2+tVru7nuKP1L+pO1UAq2Lkagm9sPY0THOg2DX3w9h2Z+pa7pIZiCd2z5SgEmZk9Beu1nkowv1xJGNwo5FSOe7u9Zk+HQxbK9uLqylzcd6zCSkSiYww0wFs3kBgNKZKObjNa6cwW8vvc6u94yeij6FYVi1XJutWLOTlpN+/DkxA5o6aKYowM0vJamgZmiX4pQqvrmcrKX743G8uoD6DyiK1tBfdjEiWsN0qHvXAUH0QzuJSgXZenqAD/cVALQ/fXv/doaNzXC6d5kbKMJglcWExvT8cV7CUM6qsWRcJOBkPYP7zfY/y+t0oXTnJBapeUgugwhQiJdyVR59eD0Pg6c4RUyWzsJERLA8SlIeZX75tn0AAAgAElEQVTk3UsPqxv5QAi6KXXDGcDL7FZr9nT/QLMmq5S3eaj5vDVwWGg0BG6T3kDRXKzwJSr5kH6zJYnsFpx8kKXwfHs7iOLFMbw6vbCX51d2P5qokXuhlIKQnXmxAewgfd9g6d7se00WU2Y4Skr6bwFlOH1iASECQYyGATo+I0AXI7rjx89td99t1tEDppFcGm96IO9uGPEd/briORf0coHM5x9UxkgKFGnTv1O2Hrn58yfNyujuwmry+S4u0N4EOwoO/F0wMg3Xoc2n5+LtfS4sZtzh3FaTsd0hLzl9bXcXl9YoljQxXiMAidApCLBZpLKHjiirXxKPOkkUSF9VmPDiRBL8hKE5vA66rpubGzs7PbPpGGNON9/UF/KRYskW+YKNZnP7EQ7DiGNpK8wXHGASsT7FCJ0sG21XSYqYEQ/r74LQP0m2wmYEyCu5nLWrFXv/+NAe7batWSnbulS0086tOLqL2654wjXXVwjXoYJE7MxwN2cVDvjcBUnAfeZt9NvzAC0CRJDGzK1dKdr7x0f2jKo2qSTcnIbEO9ABlBJVA6nSLVKmzkvyovR1PPEOCdrzEA9L+oRxxsLVEESNlXJ4RsGmKQj4oRxkKca9orDzb/+Lf209L+RtsJjZTb9nl9d3GvAhtTKWNyF6SW5yBujcfzV1mXtXSqX4KsfEo2DfnGDVm750OslA/pBybm7lTSDgPQXIwf20QM4dgG6GK6zozaUsY/DHKq1WdtBs2nuHhxIKl0kv+ExU4Pb3dCIsEAn3R5aXnMkFwm7Q6amvzl0qsyxSgBVxaKVijYNdW+TNbrr39uLVmZ1f39lgtpDi24EOrgPHCAc6alDpJM6H715WHKpU7Y1JUJ8f6HgHQnw4xViMeP7+R/b42Qe2d3Cs6hcb3dOAlF/apC5CRJHAXZCSxJQ8GW7NaepTIzx1zR5YXhuMXnQOSDxvKpjxyOQexzmqHL4hko7UhM5A5+dEQmumqZPgOpRoppfeDn51abN+zy5evrCrVy9tcNuxWr4oqgIdF68xC5vdga4ooJNEQWQ3XJ33cQJ0kfuJhXB1E9C6RbW937ez01Pr3mLIykhEWVEKSNeFkiQmo/nCfnJ+ZteDoQ3poqFDQDfJSSv4YA5r7YMMJ+aR29ZuCPc25FMJS0M0J6DL5+1op2VPD/ftsEUvN4BbsKv7vp1ed+yMtjjmW0SgU3eIA538BDUuks4IoUZSsNCBKEG5r5MIdO5As7T8Ymb79ap99f1n9nh/z2o01lMHCJE3qa+866JrS9TwBZkL9A9gh2O3GvpVlPBe19hrzrNmXi3Pi0KS0lg19ReDrZS3capo9If/xr+1tkpZlRecA37w4xd2c3dv48lMS1F5czBIDMGC5+4Z+iscrCF1zQpH04fi9jPLJKpLKnNhworI1BC9Je0rgRrNPuDs90VokDNIWAAAHRGn2reWfAb3qAfkCquFVXM5O9nZsedHh3ayu2dFUgrxJAXbPz5Us/50OLLFcGLFlY8/dPLctVVqEdJXdIHNa5FAljYO922WW9vVbdc+fXVm17f3cqeYwT8I5mSpKKCjuyBP0px4gb39mNgGuPjfDy78eLCG/tSH+L/YIUFT/3sfftmevveRZkZUZRbp7TQR6BJeVPq2mDYFWiJE+56uROV8kGMoumKLO9B59BcIjFg8ivdSmrTQRSGcizZFDlrR1TetxpIJltzBVxIYQYlPBQtN9BQKtKlCRNe7vrTTT39sN2dnthgNrbhy0waZHJQranDnSCSqJW2tVdBjhaiuzObxiI401rmfMFODroECg1t8jUB3dG46dnF+YcP+yBY8/DWgULIVQIfYdbG0T5l6Nehbn2IJKePnALqNIlMCeOFgUGtaiAJjoLBaW7WQt2eHh/Z4f9fajHPMryUl6Q4ndtntSjTco0ebywS0gmOxg5dzrHKqyVG2Qf6x1PfQ250MUVJQyV4n+iYSXFphObPDZt2+/fFH9mhv3yrkkLI4o52SCNFTe7K29Bz0tjCeQ3c4tPvhUMdepU5DP9SCD4+XWzOmoeu1u5PQvK/oO6axab86gQkV7Nwf/ev/5rpUrxlR3e1gYP/0k5/Y2SWe8mPvu6OvM1MZi9vRETxMDUv+6ClrXPTZTeaMWfD2Sk73rBYr8ZjxaDxqcuLGzZxk24UMBzr/qcLKHXxZePPgZspoO1JWBIwtnHb3dhVO7zebbl8N0BULtnd0aOPJ2Cb9oS1HEyut3KVVspggIBbQaUCua4FIXQG6QqVqtYN9m9haDgwvT8/t9n5go/lK2rpF+Pxq7c+RvoaI7nMC3TbYRaHyGyf8O4AuAiNAB0+HPx1TwE4eU3U9lk2TE7ludxP5Pg80nFuNqbZHaXG+RYzqQnQFGGghe+qg9DWkuCoQBDlQ1NUlTfhx8FH4d32feovd7FLPPT4HRM2JjZTzbdLWAW6AJv+9WNp8OrXxoGfXr1/a1ekr6992aG+xwtqkm/T+yYpH3cqciPRwtWXzFLWBNKAFoItf8fNFhyM6KoLjCBwu+q6z12d21+naeDSl3Gq5fMnWhaItEA0vV+LIkJf0mBEL7xWmgCmikxHAmxHd9rP2/84wc7GlUEJlj+iqhYJ98PiRney1rVUuah+syOCmc+v0h3bR7coDbrr0zp3YZezrk6g8p0IN+4uiJUO66UPVhDS0gtGyM+w59oZMN5dzO2m37Ltf/diOd3fFzwF0TgXxLAMthjwnwY/A8hWKiubu6cUlaqu7TVO+5NVZupUATJ4xUTfRHJEdB1PUttKz7n37XpDK/f7v/O660mxYvlqx0Xxun7w6s1dnl3bb66tfMwKd5npnUpAY0elmZyQA6akfcpmw8UTfqynaOYX4Kwta27IIJ6eDJiij6duOfSQuiSG+iFRfADQqM9Qkt5xbYbkwNEWHCGX39+zJ/q61cKyIsxyKBWvt7WqRTgYOdGU4tNh4HwtSwcEWSQ4Pf070yAlHX167bWi1r7v3dgrpPRjbeEHfq8sGYgwYcgMXlWra1nZy7p9w+++zaeumJ9mb0eBDHF38LqK2vb09Ozk5kU0TFk2t9kEAOo/qlL7GqVhBvpFwcoF7cy7PxZKqQoZrdj1TpOIj0EULIY/WfJBNKiCOHnPiaXSwxknynn7yvTr8ArdDBJRwwmxqtS+S94S0lUoiziK9nt1eXdrN65fWv+vYYjzyQ4/UHEBAN4e2LF/QRifCVqQXU1g8zWJhgqKEIjsHcmnqVAz3vaFOCTZuPmcXZxd2dXFt992BrRdEKiWzwNHhXvKKQee9vt0jWdpOXeHIvzDQpW4nav1i/CYgVanYB49P7HCnZXUaTenEKBRtDA82mQrkzm/vpBbgLeN8Ex2swXaJAt10ubDBaKSh20SwMZqOSlCHBg8CJNlZL+3xbtt+8es/p/euAjwa2RDMEgRAHnWrKyTUBVTtL5XV89odDBSsVDh8azXLl7FMM/UXC7xyFugFj7wFdGHmh1rRVBX3ImLuD37nd9fVVkO+7ZxqF3c9+/T1hV3cdKw3HtlsHYZ6+Jnl50cwjeTDxfJ+eupnN11mA8srK5gDfgbQJRCZAbq3J3bRrNC/g4gu+i6QjCyXM7PFzIqYbK7X9nQPkNuzo1bDakQtQSqSw5W02XAzxdHEluOpVTFEDAyvb2TfgCpC8H1LIjWiybytqBzVajZcr1XJurq9s/5oahNawlYAIhvb4zpnmYl2gqj0AaCLIBd/1z3PcHQ/LdDxGnAZ7XZbER3DcZgC1mzvh1FxDnLx+2RYECaf6f0zfboh9A5eZdm+y+BdpgJDNBhNq61+MkYgy+odQ8HDT87wyL1YESupijSIgALQ8V28B0IOYc5iabPxWNO+up2O3d/d2fC+a5P7O1tNxypMSG4Q0mi4WYDOILmVjeStUnJww51WPZPVilXK8HRegU2qeQBdcC33gWGBEzSzznXHLhEQ33RprfZhOawRwM5y9ppCQK9n3enMpoBkNnX9DKDbOABj8BGq1hzMRHIAXaNSll4UH7oWlAT3FQ+4Ykmp6ni50syKi+6dc3RFZlskH8N58lzOGq2W3fa61sHLbzFTYYVoWgdvoEgUXIg/XUoUXLG1PT3Yte9+/au2R0TGLQhDuGL3i6I6DgaiWWyi9LVSispcjfvhQPNYALkyxqhUjBOgW6qiKnqh5NEcUZ2LvD119bSVYsrMcn/4N//WmgedL/MAzO4nc3t9eWNn1zfWwZyPqUfysPfCRAQ7T1w8vA1+Hy7pyPA4KTiFZRVnB8RCRJQCJOmW/4NSXy3gTRFwfL3tSMe1R74xuOFUchRlYI20mFluMbPSYmm1fM7eOzyyR7s7tlsrS08njoDfKUdXyz5zYIocYW5VxtAFoHMZjIOUKrpwgIulp66ougtFm5RK1lsu7XY4kqxkiKhRIAcFkJ0i79eKw8VDvl7ZaC5+Vt4zC3TbP7d9EHj9Md7P9MDhNeDgEAwzFezx0/fs+OSZNVt7SuEkdA2zE5yr4xoDfxoIfyUFSZXcU9oY2TlmB6BbejU1cnipb6CnZfH7ssLT5DCMQBfS17gWIi0Shz5L8cBL8SzogBiObHh/b5enZ3Z7c2PD3r3Nx2PLzaeWX5HuBIsnfqe4RIGBtqJCUc8RoCsXS1aniq4vbw6H8FZRQtGcT0Pzxk5vaE3pGo9s+r2BXZ5fqS1sPuVgo6rpBQne57TTEdDdcc0EotscXcgknB5Iv+La2AQ7te0oTdMsVTNvb2s07GRvzw5aTXF1NPiDuoViRfNl1a64WtnNoK+5DVQ2SUtJu4i2NFISKqBYtKvbjt3edwNHF9q/MkCndjdHriDhyitz+tbHH1mryl5zg4HIv3ruGtanzoiok/QZEuwdRMPj2dS96Gp0RZTd6WQ21R7kGXAQKW1VVxMtX2E2b8APDDkEdH/0N/7GWmQqTh1mNlma3fQG4pmuundqSMfmeLFm0ngcwRZhLgJd1OW+OcYwJGHB/TSmv/63mQQ23ZQJ6LkqW9+3NQrxIaCLAEwVx3U94bQlbUVvs1rZTrls7x0c2mGrbo1SwUriT33uKUC/LrpQlkZtmy2sHEbQRRGyN5CnKdeMmQFcZa6g9p5BPm+d2UxA16W9ZzZ3fg4fAaVpaUWRTx+B7m1glwW8LCWwvfCz35ccBpliRPZ+8TqkpoeHh3IY1rjDo8dWb+4G8aXzHDEt9X5XT+mSgkNG4Oyawug5F4oVcjPJJxpEv77MZ1c0lz79CHSJP24wVhABIemJV2M1kyBEv3SvKComnUQpzz2PTfs3N3bfubXxcGDzyVTC4OJqIYkRRSDxpFy3qBQkEwXf4CpueKN5Hc61lgKd67UyEZ2qkCEaxa8tKbj4ysaAE6CjW2I8IllFuuFfSDnOu3dKXW+hSliG8mkL/nEaahNUglsg9+YhGCqDAjEcT5aqcDarFdtvtcSPNZDIcEipf5bCWzkDdEvrTkaWg9RHU1pm1Rc0DwOtGvN/cd/p0CfMeEHl+z4lLWvKGoGOqI2vdq1iz/b37OPnT7TXKioYuUYDjs73aLCmDkWUEFOICprM5hLakyojLyGii0AnfSu9tCgIgi2TV1+DYoD9LPAkmlvYktm5/+Ff++010QlfRGwLK9hosbTuaGTXvXu7pU2F6Vd8DwdnHHcSeLAY1cUN5mlGhDElFv4VTvp0eW/GIG/yVNFCMCrjt2OW9L+dowsRXdAeRSKdClB5tbImbV+Npj1ut22HlKQAh+E3Q2LDakUFA3g9tX3RyL8kBUivXfrA4MbshoGAP9Y9DCYu2u1qZdejkVJXFgVCYVIEj4SzkkDf9B5iu/Aygt3bOMsI+A+d6BH4sndom6NLn48DHSCHju74+LG1d4+s1tixStltcGLVNR4wMjEACELq6ilLuC+x4yXwaIqq49zXYOC67UkX3XIiBRJfV/2jGf86gRpAJx7H5R28M9H1aDLUhtFlrNbqeCCKuzw7s7uba1sxXStW7TFI5TWCQw8tSM4rRiLBhbBeSaTIwXCVAHLVsqI7msQhvdUSxqYNmrJcgWjOD2TZjScPIW/XlzdqCevdD0XcL1cYRjBwo2hXvZ6a+jt0ACR2tMFZGHmUv2LGhulhHte/zaU5AAxgTuP+/k7L9ltNazNPVdKqkNLqARW1j3EuGS5m1ptOdE1kdsru+Pf5yqbjuayQoLD6E6KrWZhN67pT55fD4KQQ0XEdFB2QtDw/3Lcn+21xg3B0UIQ6vODxwrr3IjuRXkCSfE463ulyqfcbTsaSlmiUKMHIGo4OoFtJRkK7nvi5DNBpdcpAlda8mQPd7//mP7t2M0mZGxsZNi4LTlZO7ApzwNFY4Efj75IH5hxfUKaH1CGIhH2jbsNZBIvtSC4mV1F1mt2qPyXQRUeQgK/yncsX7KBatUc7u9amlzGfs3J+baWQx9NiQmiMC7CKDIgRZwvLL4I4NlvdCu4aLmLNCeg4pblnl+OJXTHzdTy20Yy0lUg4FCLCbfHbk3YWRM1a1t9ru6q8cVcCV5dEbg+c+L5FwgLMbL0IlgAdaetHH31kJydPrb17aLU6LrvuDhGvRUCTVEz9z1ThEIoqGNa1eFQDCc094VcU1Rb1fV4B9yHp7vGWGqWGdRKpCh3w/j2cWxo+zO1CHqAI2D3eGDl5d3tj3e6t9e7vrNe9twE0S3+ovlZ4OJeZLBOrpIK4oHC9gFOIoMBiXbXuI4JpGvrDkJVSUZbcdSzo4elCo3gptD/haJICnS+8BI7WJn+6s9NLNfrLoGhN50FBRYnrYd+u+gPrjMdKHyVrF1h51dVDhXBzH9LPJYvCFxYRL2BWK1FlPbaDnR1FcvS65jH+lOwjXF+uqCE97PH+dGydwb3cdbBFovtAAw4XOCP74YxfnVLJ8VCjO6FhXFgeOOYgL9HBwg/MZ/b+yYl98OhIouFaIWcV8D0+Z2G9V83Vm7ygOOX8KOoHKCGyR4qh+NPRx+U9rwCdt2LyXhzIRN0J0AVZlM5HcXML700ndf29v/yX1qoWiQ/jwRVlEMhLjZZL6zC/tD+03nis0WwzDbPI2XLlvJtX2tLWm7dtUqKOt0ZzYaFtxmyRE/t8EZ3PiXSXkZi68oE54XYrZTtptOzxzq5cTsn0UWkHLtl76aoV2dXQ87uaLyw3JwrwYDSFbucgNNEJKQNT17kXubzuy2lvYDecgLOpRsl5FOzpflBn+MKJ+zsQ66nd09tP7Xfd13dFdNs3ndehGEHVVU39T9+3k0fP1AKGji6mrQ5YYRJUBuxcNuLXqeZ59fz6JvUeVOfrYhToEVjgxTIHRjZyS6Ih3RjncWKnBCAnMwX6hUOvMWMme907G/S6Nuj3bNDr22Q4kqWWNFzhRM8WB/Bl87VKNJJGdCHxVkRB1MX8BnwFnavEyYSZBVWr1yJXV1KnhLR7EejCAO/0gHcO8v6ub5cXN3Z10QkUGoLboqKnm+FAnRFKXcmkotFnAnQB5EKqni1KvblPSHmX4uV2GzX7+PlTRXMU3+gIkcswzyoUW9DLsW4nq4UN5hPrTcfq6KFIAV+5WuVsMWOwj3d25KtlUVjIPQajoa5VWUjBZ0skbfGiK1e2ns3sS8+e2JeePFL7WR39YWi/JHpDhxidrGW6oJ5jz/4oDtEZwZ5i74wBKkBcIFz0JobFXOvLnYTdUdiF3U65KAQD6MCrKR0qc4DuV9fe1uNN3MqDUR+zeXM5683mdjcYWqc3kO5mMEVy4nYqik6ScD1rzOmPIltMfJuEIhuZbD/ArCPJ5r898J1KH6I1eeCU8qZev/1q1R632vZ4p211igBS4DvvQ9Si4biVkk1Wc7kDy2hzZVaWNihMudDe9g2LhsflJVjLeEQ3XZq9vOvqhGYYjqQ5cJuaeuQtdZlxGQlYaMOEToSHAOtd0Z3f402iOrmfboXrkUFSwfT/5v0w4Nzf37dnzz6w5+99aEfHTzWEBPFldBiOKay/B4AGhxVKT+jONBLSzQ0kr8i4ivAzssgJRLNcZbN+dRnFufdIE+khz3DpgAwt6b2eO8gNmY87HNloOLB+v2/T0cBmGJpOpvp3Gvcjlyc6IGF9vYIbnYYSCiWkm86He3+nIgoiOqZP4TgdfAepvtbrpLJZrZYDncw0optJzGYk31rboD+ym6s7VV9nM1rSuE8R6IZ2PRzanVJXBzrdPwGCX1OM6Lb3zubzDMfwcmGNcsmO9nYEdKSs+eXC5hJH0wbnLtmAuTKQ9dqm66XW/AQDU2yoNE6wZMtlzmYTJt1JO2XrUkFSD2YUD8fwdN4CFr0KvXAYupn4DLOZffzeM/voyWNrFMwaVKt5D54r6bX0iC445j4h0l9KkO6gQfHOJ+nlbDKbOrACYow6DPNCqK5m+TmiOnWsqIILSDNzd2GzCYULEnUz+/1/7lfW8A7MUMSTnXOZ0JYevKnlrTee2PU9epuu3dwPbTIPKVkEuhiIBG4u7qsN1UTmPx6KWx7i6L4I0LnDQqzmucJavE4AukfNlj1qtZXGlsL0cdk9k4qVWHyk67QasSDMSkbkh+IdoIqzAgA6d8lgGLGDnKcjk+XaXtzcWmc0dtsbmXfyPaGAk3DxYVMFEFIlNaZCGSPDLJRvA9U2ID4Y0QWgS6iEJJxmsXMa+iSwo+PH9vTZB3Zy/MQazZbV6j76j3YwrNV9VqanqlmgS1x8EyeLtH81pnDBozIxXHWjRdHRiU7OdVXu1jubjmw6HtoEAJtOBV7wK3AyI4o7RBSDgQ37fVtRRQ39mJzea3RVsSFR0p2MPlFtYIL8APzB1ivQG57oyytd6ViRyDao8EnD6XdNChNUEOXCjHNNiOreADrnh4bDid3d9uzi7NImo7noHjo6SF1vR0O7GQxVdR2HYp+m8RHx6CoDVAfCPm6f7cJczDcoNOzUKvb4YE+6OZr3AbrFZKS1DB2j7hNFSnkBHfbp0DUrQK5acqDDYWW+Fj/HMG7m1E5XCykw7no9VUG5TxRw3H06VE45KABSBgEtl/alp0/sw8cn1irlbadaEh9OK546I3hu6hf2djO5zqgDyT+NBhoUCg5006mkN4AcP7MIYy4pPFAVj/ISnpHcZfisZFzzhVxlptOJ/b3/9n/2q/yD3/r1NSV1d22oSv0MUUkKuypVlJZ1RxM7u76zF7FRfY60ImpM0hkIaSEiE9HFUzNu7gfCs5810HmEsRIf1yoW7aBSs8ftfdulmsaJwhFEIULTiGjBMT1QFOpsEgxlSvCR3Ieo45K0xOe6whN5n6tXXNEk/fjqxm4pQmAZJA9+9/Hia7Pgumm36SLY1N9ru0q6XaD4XFXXBOhc2xXiFt0T3mun3VYrDRu7Wmvazs6+7bR3bf/g0A4O9qWzI71ttXZku66ENRYjgtlDNk0FrEUqZ9rBpFEMX2qu132I7V1+unMfZbnDAJvbG+swUIgBNqOhuBvAi8NIvAsSEu77bGbr5UwzQmN/K3xM5KocaF20HO/Veu4N5dFFJ2oZXdoJ76jQTPdDdkCVSohavPCg3ldp61zOIJlOmUMySEwklwjWTaSii5Uqlvfdvr1+dW4T+l5JA4u4cJTtfjxWRNcZjmzMfQjT5QABj4PdLsk9jbJaw83e8Aje1YLZbr2mDoiT3R2rk8rFkYM0ynNwMLB6bco+cNkhXV3Rv1opCuSQWPF+kylmpYAP71u07nBgN92u9QcDpZXsEW/qD60hkaMDyWdTqxcL6jx6drhve/WK5lQ0q2UrEaUt5tYfDoLVmWdMLhZ2HZ0DXU5ZJWcTOjojUgPoGG1AGirlQNkadfDK01ZRDXFcpaazTW0yGttsPLH//B/9rw50f/u3f2PNKVWlQsOgitlUiI/bgiYXrcz6k7nd3Pft0/NLu+sPXTpBHiw3koDs3oeVCaxiGJGyXM4TvKOClAXBRJLwADJm/iqNEIJAIbw+CxutXCNfsJ1SxQ4bO3bUallL8yVpEZr7ODSU6fQpqornJw1aPDoX4gwD/t1Jd0J63BMQUrtRIG09w+XKPr26UUQH0DkvFyUMod1Fasx44aGilkk9txv2U61aAKoMX7Ntepimqf4nJW96u2h/5CkcC4uNC3ixsFDsU4SoN1q2s7sXJoG5xKTd3rW9/X3b2921ZtWju9j/6WlC6BAIfZ8xehQbGxrC2S3i2fA8BNTmM5vOJorSAAIcP/p9xgRObTro2bjfswmmmKqQplXHWEnDtYRNa6sAdFAn0ig6QEQDAZc/+DqTaYDC8kjy+3pMKMO0kUkbvVAsW5VhOcWSSymkwHfhsL5UsPEuiUJRfk+Bdw33GuGrNtvc7nt9O319od5x9bMjXymWbbJa2pjq8Wrpxb7ZTFIKgF+jD1W8gN/0DSXw06EpMiCx0gK6iWwh/PcbDnT7DGLHskhW6ivNK3aLeUTuS7npyM0XDC3R1VO2fNlTajqMpjO/dtxXuKudXl/ykiHyEslygsN2YtMUwJiCz2ymnlpAjs6InUrBWtWS5C4Udvg1JGonWsd0FBJJllvswbyCAyzjUDHAC7BeKJLg+EwAOENuUsxLzC06gYosqonQ98wN496L0hiPxe/+ZxHo/s5f/8trH/7qLRYsSj2TUkkbmd680WyhFPYUIXGvH/yi5modAeik/I42pGE/hz6K1HBTcyr9BPVT6l2Al4KjF59SkeqbsBdToSDjSFLptcL2quWtkS9qpOGj3T0tiBoDQWZT9TNKEEshgrA4zFD1/gqOPJFM/hk0KwABImaODnTLPB5jeesvlvbipmO3Ajq3EIpmCMn2kqA6BToBW2ZDbqegD+kHs9Fc7HfN3kt/fdrgnJSleCKTSvGLLuTVJsXXi8hVPYI1GU3u7O7rephNi3tro44T8Z7t7+3ZTr2l6mOz4V9s/OgBFqfMR+sMKdKjv5wcK7z6hZEpvcQjKo38eTwW39br3XshYU4Xi/cwRo8xnoe3hfnJT7GI18qt51bEHCF65BG9BIbIbHYAACAASURBVPmJimS6t75m5FW3cchk1lbigRjTDZeZ1JsNpa8AHa/H/ohgl2wu5kiQZ0owHGymQmSnzTabW68/tNOzCxuPZ7bAlQTHFSQspFr1mlm5ZPcymhypiZ02K2ULRF1L0jAHOk+KUo9ITSzTvzi4Not5O2jUFc21ShWN8hTQcS/VyYCDr9+/CT3gqjPkLIehaK0ii6p1AfmLaSLXBCIfQ4rFSuL3O3wVOWCCi2qSgWRmmUiSNZ/bcatpTw/27LjdskbR1OdaZ4YDgFrIG/6XcG9kFMynkGYw8N140QH8GqxdLOsaWaMl7VP0iRPt2TqyH3SO+NTlsEx3wydojAXZ5mRqy+lE/pH/aQS6P/qbv7WGk+HmReSXfAxiEoRfrjQLAYcHGv+xIeLDoxVz2QmbKg5RCb2vXvsIj8JTBk1FCkDnFbB3VBlDu1V2E7/1+8PoO96RaUYRb9WUvDYrr3JWsZw1ShV7cnBoRzsNa5bytpqN3WtMD8+bxxPdn5gSJ7W915KQ3TcwNw+gW1NxLZRsmsvb/Xwujk7kMpxDQDT3TIuuHVkxHQ/yzc6I7SjuXWnrQ439oX1eU5yEDtIIeFoXC06JvQ58ZeDqcPBo7+6JWxyw4YYjueY26g0BXoVugUrVdpp122013IW3TAXSLcO1WMNMiRBGOciGAoNSCQGdgx39iix2IrrRcOjOzzhVYMujKe3ODbK5IaCJLgAsQAAQLuSWcuJwY8UwpC9ElrrnQdSqiA5uKvTQZuVPkWbJ1mq0xnJ4E7ZUpBKtQXxVLAjs4IW4D66pi0DncxCiEQUVUOeJltYfjuz0/ELWZ+5QhCg9Z/WdlrX296y607Lpai2tGoR/565rl1dXNhhNmbEtYPQlGFrmdHkO4s53+j3YKRfssFFXxoIFVUneOG52oJ0JMKJRW69sMp8pcqLtsVgtq/1T4xgJctCwAYazuY1nc133Tbevz0Eg4E7X0U9uc2gT7Xel+cKe7LXtycGeUtZqDqt68Dza0bvnHWAHkOaClTlAh2wFTLnFZEBTwMo6cBAyA24878V8YrUqnSsVgZ3SVqLkMF5S+EU0ShECvd1qZf/J//C/pUjzd/+139EaSEbJqZxGGdr7NOEQdBNoGaFronNr1+TtEsVy0nA74xAVl5JEPiQRgv6UQBfB7osAnXNtuJmYZCI4ypZzTP7CgHDH2tWi2WIqq2V3OnCXA1/0kXvwU8LbVnBhDQ3m4orQhXmP65iBHtOpvcSaeoK0JJhChopnNjLLdjiQGsWILgtw21Owsj8T70W2m0LcWeRy4lESbHMAuvVSRtmhId1dJ8Ru4d6hSN596AA6+EiiisFw4E6zaoPLKbWsEBXXq7a307QdZsMyVJhqF15rGyapgcRbYaXjEd18QVGBtHUmsPJ+4YUcMXCKBdzqpIzBV4zuBO6NitWrtTaFBqJQhZsvrFzOyfpHEqGgD5PJIhGg2ru8IMVrKI2O3QZR5xPOnAcF2oyFbDJDgkiHPeBvALjVSPNJYyVBgXPz+QcaFRrSSLRk0ZFlOBrb6cWlDUYTVV0lHF6s7ejk2A5PjjVQqViv2mAylQX/5fW1/en3/8yur7viyryDF92qH55KG9VUH51jciL69+pVAd0eaSvN+G4C5qYViKUh/4u0oeVUUKDoRiWz0qhLUiKnIgTwCHUXC4l1ueb7/lAuPET53AYdPuI/o5W6ZxD6/8XSyrOFvXd0YI/2d223Rn/tyioa8+C6Kq33ir8fDkBii4jmVibtKQUPMsbRdCYu8+Do0GqNptUqRSuLIpgHkKtYndY86AM5dWfs2cYTtXHiUgPIpVdoZv/Rv/ovrd1iJTTqs2Co0KAuDs4GhLVqBp7OlLMz4QrRIyeSGJIgJubEEtAFV4vYIUtq+9NEdNtp7huAlxGhxohOC4LPslpbaZWzEj2w67XmuAJ0h82a5dcLb01hfyhSQzbJlUfFd6h8KSJDTuIRnSpEC1LBnEbH4RIroGMewZQB1m8HuiTtFjj5gpWUINPmpsjogWg3qXBluKuYyqbAF0JaWQ6hJwLokF4sNbsUPoMNQ3pCDMJikh9/oWg7u209s9F4YqPx0FNdbgdrYDzVEKG9RsP2Gw1rUpGVXz9AR3XakSPG6C454DCg6ADQedEBsNN8EpkiMKuENG2pDQSAYElOlBhbjGAOIPY9EpzoNSgGNetlTfBC9K120zCZzaOcwGVFDaS6Ajz1TQozmfu7ebD4z2OrX6nVrFDGl9o1g/KqK5e9PUymnUgeCNLcNdd1mQ54DnQrA+jOLi9tMBzbVBITqKeSPXvvuZ08fmw7e3sCGjg62gZvbu/s4vLSXiM0vkPOMU2E2M5KOPWglDrQI7TAYVKBsWabQU9UjjX3wfVkuC0TsQF0XCSN+Rxo6EcxsoADoxuBfU5HwnAysx5+cH3/AnTg0xQCbBXNsuuU+RSVxdI+evTIjnEzrpbkASmhMGtRwVPOzQOQkSxX4gL5QojMAcv7jqi0UuypVKzWaNjR8bE16xV1M8GtN+tVa6BtrJY9SKGThP248P05G09tNZ2pyvt3/8f/fasUSlHiX/6rkplI+a7T1C9GU8J0U31SDyQ2oSwzS0/vcNGlMCG5riJAD+LjVKHAbyWOJ6l5+DtT12SYTlpxyn7/ZmUyTG5XK1gEWN948h0zBzpuCPoieIzjHQhbU18gIT6AEM38vBvAq15pZOpN4C5+VV+X9EaLYtGGq7V1JmN7fXdvfYAuuDN7yvFw/6+uP0RhEeiy3ONDn/UhoHszwgsuErhYsPOWiDHnIqzh2ticPE9SEiKVHFZMRVK0gtVbDd1sRV4MBlIFkMOC4Hdqe42mHTRatlerW4N2MaVvuLmm1g66YUnXnItrVMAB6EI0pyFDSHSI8gLQuQCUCNELIVwPvzhoJ9OZUmmAjp9lhe0261anqITMIdYoY1FMkV2ULXrfqMYYBxohbth4vxM7//AXrN8K5DmGj5WyNh33DLmS1All0iaGKXPvPKTkUcq1KRywCdCNx3Z2can9Mp4SFeWs3qjbe++/b0cnj6y50xKFwUa/h6/sD/ReOH1fd+40f4Tn4VVJt5XX4aaWNXfqYLNjVU4nRDVPXynjE+XvmlgheYeVX+QCF52c6bPVmg1RVMrcRFHNrdsf2e39vd57RApNuOUxm3O8mdTZ16QXSAR0y7V99PixHbZ3rI5cJQwyEr9N8KRxjvR+rxUQjMdTG48nNqSbaMycCKJNHEx8fgcylkePHttuq26tSt4LGwAdhYgyn9NBznWXPmdjQvQ8ndnfD9HcRkQXH/rf+d2/uhaxx0Ijb2ZB0hgrm6GgFoCwnEEajuwsGPf1sR+XeZ+bCEJ/u04+TBGSdUy4WQ/wc9ugJ4CIHX8hTHg7MMYkObCC2ut+evPAS2sP43nwANtBq2EnbfoAy9ZgswJeWG8H11Ivx3mJ36/D/4cVvJgSGSM6v70slmWHTY/raffe+jM0du7K/Dagi1FYqP1l8W2j0vg2YN/++2yBwt/T7a8Buhz6stVCkc/h/oHAiZSRqA1ARphJdQuOBLGwAjh1fpB2rmROWYa/mc1st960g3rT9qt1bfaSnCKCJbYmokcO0j+797QS3Xo3iSqvqr4uVE0D6AAuNjafQW0+ATzZxKSs6Kj6g6G+WHPq7CiVbA+eEE1beF9vNguFrmDhJBFAGAXgswN8RsV2hhD/TmtG0bLfC1QIpVpFm82FqrSh5TVnxIEOtb7bqKvtLYAdwOug5BEdHF1/NNa6oMCx096xJ0+fSbCNbpHPqurzYChQR8w9XaxsMJ5YT3/nM0xHk7GNJYCFhijpZ5sM3sZ1l/Gcw5E2OIe70vlQcwHUtH9FEXrbGu1roi3qdctpgDQ+FisbTaZ21blzOclwLAE9z0HhibSpXs12LjPLs2MasLLycmXPTx7JUKCGZEXqAx9HoPQYjnC2EKDCA05xCsJAAM4OtQJrJbSYwYsSYHFAH+627LjdsKN20xo1DpqSlZGcANpEdFBJkiPlbNQf2t/77/6XjQLAG9WAv/23fmtNA7fcJ2j3QkrBBWiISRw84zcORO5MJu5S2uvbgBK6oWiOw2izQJf6yifuIpkt/ucBulQblQKdKxwQXyIadktvFgBhPs4KxztNAR5SE/RG6H9oRk40x2Hb6DOHgT7LsHI0cpEwmRS3WrPBamVnvXs76/Zkne7DhT4b6Fz9nhFJhQPgoWrqBhrG8/UB+x5drfgo/LroCFhIb1ZFS7i3p9QVfobUFd6FZyWJjKQM7vsWx1JKnlPMC0yYwbBXb9ohQFerW51hJUFLRQaAPU6ymPymyTZey1sDbuBkPIV17RzRmaexGk5DpIBMoIhoFR4xb7M5gDy2AbMVxhN9L1FVtVK1vRbarKov9iBl0+MJEoxInSSpfeD6JGXIUAMPRdySFxEd1euG6SNRryJEAHm1FgEuoKOLBHkGRREBnfPCnB2uv1wL6F6dXej6eR0GMGGRdXB4JI0iqTqficozkQ2/mOeBkSucOMBHREc0K+PL8cQBt1Sy1s6OtXZaNhmPrHN+Yb3bO5uNxrERXSqI6BCiyJkCBBX3Ctxs0W2NKpUAdHkBDeB2en4p7zkoKs/2vaLtZqOuLY2HhTjQQHfx2av5vB20d63BHFZZPnkaz6Aqojj2Bmk6BTu1US5pZfXXhMpgDRL9x6yAdQON8Ohgz94/ObQnR/sCuWo5L5MAOmkUQBF1yo4/Z4P7vv39f/gZQMdF/+G/8tsyO4JjoEQeh4xoYwZS1+UTORutzZ0Y7uia6NkE3ipEcxqELUWmL/ykxzPdEm+crumGdviKOPDONDdEXAookhfw91Q9WL97MsqfG+Wi7TVq9mjPnUzKSCHQ6wRpg0cjWbbJBzmpGMHpSJQ7W6ovuNxqW2+xsBc3N3ZOCZ6oVkHfm0AXN1hSPIiT0TMRbraS+lAR4l2AF0JIj+gAOE0+Y0BKzhqVirWbTTXKy+DQ4FqnavVb0MLGwaUUKYh+NR9jpVSM1+C0PGy37bDZcqBDXhLGyznQxap7jCSIgKlUe8UdMPN01VNYpCUUFtwIwHlROLBIm2AT5FVaohmkGS7AZl0S0bWbNWvValYhzfWKRVxmTl/EymA8tDOOts63edeLeK4Q5SWFiQh0jOhDT0eXAfIMNiZDlUnzBXRMDWPzuzYRoBNXx/cGNyBS0ldn50pbq42G7SHGxjqp0dRrIKMhornvdvX6GAfUqnVp28iM5ANJOyFSD6X8Pm9BnStcW6For16+sItXr23Q7Un6pChWS9UryDzRpBm/WLBanWgQRxYGzpTUrUHMRsTcDRPs7kmZeS25/65EKYhWKBQUYYrWYIRAuI+AIMCP0wvCYM33joOlQjTpIw+wknczXw1qKgKIJR1648kozGsN6zA8Gw7AZyeH9uVnT+zp8aFLVUrcb3g5KvDOR0YJ0R/9l//9GwHcW/Udf/A7/8Ja3uwQmcFgU0ASq1c6+fO2LJZkyQzYnVF1HM9UnCAPV2FASJUI6xy4toBuO5VwwNLqfRAI34j+MkC3DQSxIuc8jhPX5bzZTpV2mV3bhYvBGQOhpqx8AqcWoi0JTKKJpzatt6z4Iihapb0raclPrrHGHthU99uthPQ5tjZTBDkHtM3G7eSUfEAzuJ2ebn/O5J7I5TZOYlpYrZDXiLudWk1VKs+8md1B9W2mrhcMHHhmrt+KIyIF9+4yKxBZ2/HBvh23dmwPNw8cXwrpLE06C3SN8emqQgiv6em+NqtoEIBuKvGpA130ssu5TEBTpXL6PjYU91mpk0S0vp7YVI1qReAN0DmHEPqHxA1Hy/7om+YHtAOAt5x5xpLyp8mfwwpFoEo0B9BpAhVmF/RqIntYm6qvioio+kk87JGcwA4BeigU4KkG0MF2tug8OTrSvA4HDqQReVm+9+7vBZKkrfwbFVGir8g1qsEkdA8Q/QKURHXDwdD+yZ/8E7s+P5exQZwT7AVBp5AAx8GYyfe4C+et0ahas1UXUAKY9LfyvaPR2DqdW7u5RRw8FrhqFy6X1mq1rN32LhnGDYhqwACB4lY0lVXqv7LZBI6XaJ3oGfPmkgoh4v0LBQnzBXT5gjXKdWUDHHwDBONE7nOANN0/PKuT/V17fnxkBzsNSZzaO3UVKJS18MwA1fnC/uMHQM4x5y2//v3f/o01ICftW8zLw0KJmil+fFUoqyf2fjKzs9s7O7/r2oBwmzBVXN3nA7qHLuNdHN1GMWLDxtFfKU2jItvm8OqKv5XVywWVwPerFXnV4Vknz7JkbilV5+jNEO3aNcfMQ3H1++as2GxpwMmLTkfj6wCOPy/QZSuwEfy2uybeBXQaVUfMNpvaToUWnKa1G3UVXTS+UX26pvSBmRYTig3Si0FIA0borMJA6DAykMju8dGRHe3gzlwRT6XRcmG+J4vVrzE9yMTRhdlnDnShO4LeVYmGHejir+LaB0CyxqVVFNfp8gNSSar68RdOHaTU0TjA+/HCv4ZhSSqDhahAmsrA58XiQ3YzbdxzVTYLMnuk8kr1T/3QUt0vBKrYdzNTNA5KBuhUDJVJg1cXiUAHcHSXV1ahzW5/39oUhFRZ5pAg3V/blP7oQV+A2Ww0fGYH/adwjWpwcfcbvuRsPV/Y8fGJ7tPp6Zn9yR//ifXvuhJduzEpP+fiX3g3UlDSXvnJmVmzVbMWqX+DYUje18trDfoDu7q+lkgZoCLC9+ewsKOjY1l7HRweCNgAyGh0yXpCC3nXvbObzrX1BgObTl1nSlW/ubOjwodmTRQ9RR7PJi4TynnrFr53jIqcIvQlNQ494Aqy8nnRFJrxwrUc7trzZ4/t6eNjazVrtuYa4TAHQ/sH//U/ehDT3q7YNbN/55//VQqNm5IBD7c8XeAEB+isoBYoTATP7roSFQN2cAzaLp8jotveuFFsHFdvQoDGtZyRB6RJbvoq20AXIw2vcKPtydlBs2FH9brtFApWQ0Gu0zod0CygC+pjPsNC0YnLSyi3Y6JYbLXsfjG3T29u7Ko/kvxGfQjRU+yniOgUS2UAIEaB2/cge8+yER2yjtxyppR8v14X0DXggoKQVQ35VKeQEszmNlysbEk4wske+lHV2qe2obnskYhkHh8f2clu2/ZQpEssHCK6kML4CMC0j1cV12C+7+kX/Jxr6YgYINiVunrRLohcPQ1QlBBa1gSdiKsBujisOgzKhnMldfFKWYjQQgcBkZ1eI6S88fqiIUH2/m0CHeloXpsTG29mFhDhxYZxAEVFmmj2mB1uHUw5uY8IeOBC7wdDq9SbVm/uWBX6QLNHSwIlpB9DhsBMJwKOZoNoDweZYCflnXxJIZB1B9Dt7R/oHv7okx/Zi09fyGHZffvksiDDCfSc+MjRfob4F04WnoxqMV0FjXpNve18Ljo5sDSixQoOdD6de38sbj65tSI6QA7AAxx9WhwpPf2rS+ved63T6VgHy/W7rkeDaGuhd5jLihGCelbzNp1zTd6eJf0b14qbMe8HPcCMXxldBJsw6AoGU3MYL2Z2wozaw1073G/bMTNjK2Xdv3/wX/3Dt+LZO4GOe/bv/uavrv3kS80iPTLyBZ3Pl222ytmEE2FtqsJedu/lUOy9sIHMz3B0ETqzYs0HA8tgpZNN6eL3bUZ0WW4uRHThdM9+wFhMxYARIpNCxAm8CdPr8dmnUhmmTcVP7D2WCKJ9CLVSseBvT+Gl0GxZdz4T0F3/DIFO50kI3xNO7x3dJBtAhy3NYqrRjrQFkWoiO5A0PwAIqQMi8D5Ah50NT5Q0EK2VmrVdCiCnFrRv05kdHxxohN1BHdGspy1EJT7Y2S1y3MYpNOGHwoYOBzg69bq6nk6tTglH59E2dt/U6fifDq9AuyiqS0Ybxqqf2wKp2KRm7lQn59VFXxPJIcjmCUAcgS5yptnITqDK55c7iW9SzRVFaxj4qsWUu+UCYqqzGsgisPPUVR1GoXswOtzI+qlSt1KlqjSYe8cHZP4BnnoUj2gxI8qS4SiV0cRbKuI4LWFO6JfKVbu+ubVPfviJ3XY6qra6DZP3X6OJG05nqvYCeHyxH4kIOYo1xpHUv1RShLogGkQ/CM3RbEluxTOXFRcOLtWKwI6JYKTeFFHgzgTWdDT07u3urquWvm63ZwuKddwvnqUCIsTVfoBMZ0TzpMYu0Gc/AeBxAplqvKHw4dKrMAzdm83t8KAtAXG1UrBj5tXutOy/+G/+p3di2WcCXQSWf+83f8XptmCH7EJnqpkluSFMsWbOF+zV3Z2dd7vWJccP9usu9chWCvxtt1O0DbBLzVUTX7u3yS02XjpGfBmg8wsP8BpKdOT2lbzZo0bTDstl20E2EOym44Qo3XBOHL0Ag3+DvETX7tzWulK1u9nMXt7dWmc49i6RP2dEFz9nFuji372tKJMFOiqthcVMILdfqwnwSmz0kIaqoIJejs0wX9iAcj/kMYsWfim0QRXKJSezlz6YebfVtKNmzQ7qFY3R00T0pCDhAJR1OZGTMFEVqReFrVCIgONBToHERJGrAJKIzqviitAkEfKm9qRNNXSAJFXpMMdU7ibBDy0utcjTxaq2O6t4Ws19jZXD7ahOEan4QCQY2IvT4F/3wUGkmlSPcdRAKlIsuGCaWRLi6hhwHdutgnNxsWSNnR1b5yH96fUsSzBMdInsYjoZ23DY1+fHxRhPQOf5KDp4x4WvPnhG539xFOkPRvb67Nxe/OSFjUcjadjEL8uVJK+WTUYG9jAkpdgUgQ7aZcGAnLzPtYWW4vCbL6xSKtpBu237O23JkehoIaIn3aw2auIP5WSja3eqIB7Ckr+onW9kkxEpr6SmXm1HsRGMWADN6ZR+3knggz3F53M5KEKhBGmXIpNgTqFN7nwo/FwO363lzL7/4upzYdjn+qa4GH7vt349dFe7hAGVIazKHKO+XM5Gubz9+OraLu97EhH7jIlQWPiiQBdA1aO5qNd5++Um1dZErBoiu4iv4UddOOk+/zg7HNdqdlyp2j6CSzZZGGvoGwbtXZhuRHSjAdzBOSJHc/LKpgzEmU7tvN+z7mQmr6+HgS7EiFHsmSlGeBbuFygTy4QsED8QPkgo4Wx1TERJRXpnaOReWnW9tOOdlrWpzsFLUmmMEmgAreCVVhk2LNcatD2ee9lflkHYcjdb2uRwOKQnTJLaq5TssF62HdKRkLpuRHMZsEs5Dq+6YrFEfyvEM0Cn+ZxE0JzeRHNyfXZBavzcvgHCORltosjr/KT0dUgkA5BHU1Ctu1CQCLc2nRcbnGSS2SYp1MV1xvXw+T19rVi14UCndJO3RZYzp6DhUR+f3wfnOD/HzAzAAQcgZpEeP35iC3a6rNrpQilpTQv4mcUAUBVMnSZ0XojnY+BO6LhwoAtgx2bPl+3Tl6/s5avXdn11bUSYcdyjxM0UFjAU0LyHseXLVaNZnjRaDQAyTA2SeKJDdZesrFEuSxrCiEQKVyxFCjBU70hbW62mnmP37s76VGXpPqA/uUqUWlBUOOwNrZQrqc1tjvkl2U/SIeXAPZsPbb707gyiT9ZbBDqxyxomFQ84pzLkaL4O+kZ6ymxun766+Nz49bm/MXvy/Qd/5dfX0iNJMQ3tnVfq01+s7CdX13bdG4j7oRhBlJBNVbMN1Jspw5vJqx/sQZgYzuM3vyus+fhJPgvotPA9xAcQiOSOqjU7btStXSomls/J3NEknAiRiThHD8cJ9sdrEzd5oWHEc/0diy0brbqEIbQfhWZspVHxsyVAF/oXMx8yAcEwhCRr26w7G1AgxMhqZaOqvFcpikurFwqGJw0SEeYHuFWTz6OVL39o66N4RHcLE9uZ78u/iV2XF7OnF7VS0Y6adTuh8lWvJoJh5BaaoxmKN5oEGHiyRGwtjo5qnPMzo/HIeRy1qrlGyztwPf31yfUBlJLDKoiCw0Sy7Dck82Nj8hA6ZBTphtbbpIgWKs9JppGJ+D2i888Mea42KQGdF18EdBhZSJyKrMQlMaUSVUiP6GQAWSpKHFus1e39j79itWbb8kWeRBwdRvV+Jt+97t2t+DXuIWkrO1u7Sh0XMftxoKNA0+nc2evXZ9a56dhwONaoR26kqo9oWIMRB2mrhkBjEyctWxBEk+4rmqPSTQ+4d6lXaMMrV6xGW6DoCBrxS1ZuVGz/cE9CZyqtojLg+4Iqg+dHcanHiM9u30qY9OG8EoZSyznZDY60YCcUIpZzBzqqwmo/c1kWkKI5yDK8DR1WVLkp0lRrNhwN+exfGLe+8A8k0d1v/qqG6qjySmhsObufL+3Ti2u7oXVktgiVvJiDhs0fXmAbCB4CsBjdvMPkJHMchz/GACgJ8aLEJQBi/DYB3crq65Ud1rBab9oesyNQZStH8HYSn2HgaOJVPN+E6IHm+YKNliYPOk1dh8+C2BXQhXM4CC6T4kIQ+aZ6uYxBaeC2tu8FVUdZYWkhp48sBKcB7AKHCtdTzCnF3KmUrKoZGQ50/rmCeDeAGVpHgHm59vY9+FbJgyTudFE4MgFIfVp6jttNe7TbsnajlvBz2hQhKouecACGg1XoKlljWxQdTMZyEaaHVfxL8BKLrVx8xPBpvOKYvSGZ+RW6E1k0jFFeAC7vcgguH4HDi4erSyI2Xtlvr4wAXMqCOLYooKMLIgU6TX9XK5r3K2PWWaLTAKCTjRr2VyUpD0r1hn38zW/a7sGxFcu10AnrCI5NPGkrw7b5s6rler48J5xCXEqjVai0FBH13H7ykxd2QbdFb6DI0jt1QmqOPXmwI0ekDNBN4GBlOkqkWZCMh4p1Ce6N9aHWtZwiO1JZpwKITn3KVm2nbnsCurb8+PRsg5U+Bxf3lCjvtnNro97QKsWy5YnAQkGOqi0gFx1UskAHuAHeOlwD/6hZyN5lqWfPusQXsbXTtP/j//y/firM+ql+KLvufu+v/KU5LrsTLNdnC3tx2bHb3sBGlHyVbzuxrcUbLsfc5AAAA35JREFUT9stjdnborR3VRk3fyZMYPocnyYdI+dAV10t7aBWtic7bduDcGax0U8oi6EAdJrnGosqziXgKuxAt7bb0cSuMkCniC5TTMiKUrN6OE+VMlj9FkR3dbu31mV/KcELRR5Fd2rCZ65n3k52mtYsF3z6Er5kGiDsVt1KIykOsJACeR1iCHGMzFuW1fZiIREpKY8iukpJLTgA3U6jJoAC5CLQqSsgqOT1vEMroBdwkK040CEhgKejwuZgQc+ip69pKSLGqC7t2T7R9NkdER3twreoWh8y/kTXx70LnTL+7S4SljFq5rU9sIY4D0AnG6uSVQLQyWyUK9RwZ3fzgC9T6irOS96V6pYgEiJaLjea9pVvftv2T06sXKXk5dGigC4UIi4vzuWdRrsc16Aq8drncRBV8Z6kgOSSAMv3f/CJXV1cq6dTl0zkRDtfAF6eKSBBO1d/OFTFNc5hEHgbVlhcLxKdvLhR0Qahw8QrBAHo6nVrtGvWPtyT63QtDFBiTROh8xxZT1Rc725ubTqcWK1UcbVCsNUmetMBQgVQM1tpF8XBhgPUe2wBYjIKihJTXjukr8qcVmu6S9y186f89Tmg4Yu/8q9/65v9EWEtDr08uiT8jsTqZiHioerr5we5UGiIbRefcbkCoMAjAQDl5cIOahUBwy7Kb0V0nJLe5uLGlekvUUICurz0gwAdNvM3g5H1kE8E7WCyNUOvZbbH0j+bv2b6+8OPwlMvvoIFViZizUZ07psnoZwDHaaH5bwmnsmqSqC40CkbCWLSVxUeAidGHwVxCieqUlqAjmgAeclqLYfYg526ZnYi1iT9oXCAEt6Byh91wpVFmYciEjz83GaJE30qoPPJc4ro/BW00bXZdXOitCJEXuFmRX4pCs/fRoEkh0rgOQVs4ZBNgC7DpSRccOAABQroxRo+QwOJg5ZyADoN1AnTsKi4YpeEKTH9rxoyQyTdbNnHX/+G7R2dWLlWT6JFVRqxQurf29X5hS1mYx/PqGqzN5Vz/cpkg7yEdQBI/OD7n9j1dUcuug72IaIL1yNpC/3o05ncTxAKO9DBH3r6jTGnwDlvIeL3+y77e72hPxd0hLV23fb2dq3V3lGERw+qClShwwWe9e72zrq3XVtO5lYrV73XNlhiyf5cQEdYl1Pl3YEOqRag5hVhzyLW9o//7++3vjjqvPsn/h+Tl2JGPulr2AAAAABJRU5ErkJggg=="/>
          <p:cNvSpPr>
            <a:spLocks noChangeAspect="1" noChangeArrowheads="1"/>
          </p:cNvSpPr>
          <p:nvPr/>
        </p:nvSpPr>
        <p:spPr bwMode="auto">
          <a:xfrm>
            <a:off x="155575" y="-661988"/>
            <a:ext cx="1752600" cy="1381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AutoShape 6" descr="data:image/png;base64,iVBORw0KGgoAAAANSUhEUgAAAToAAAEICAYAAADP8Dj6AAAAAXNSR0IArs4c6QAAIABJREFUeF7svUmsbd12HvStctd7n/LW1V/6FX4ChYYbOCQoDYJEjxZSoEEkJDpB9GIExkYEsP2eTWjRwZ0gJAhIiWPLKFKCIiLSQhG4eH72+8t773+LU+5yrb1K9I0x5lprn3Nu8exniUbO/8479557zt5rzTXnN7/xjW+M6eHP4eN3/8H/VvNla/l/oK5qVDU/K/Bb/Mq/l2WJuqpQVRVq/pv7BQAef09eQ7+vPyOvJn+XP9f62vzwPP7G9Q/92Zq/pf/Vtfys73vwPP/KL9jr2nc9eWnP/uO1tL/v8ffhNd/jawd+AH7fDzyEYYjBYIA4jhEGgd1R5+3semt+5f88fT29Q71/vTG9gvYb9n0bWzceZcWx5DjxGjnO9rUZOxtvG2PeS5Zl2G4z5HmBqtRxbj8rFEUu1+J7fjNmfgAEQQ1+9X3A82uUVYbVao4/+fGPcHZ2grLM4Ae+/EBelEjTHHVZ4/jgGL2oj+0mw2aeoMxLoAJ8+EDto4TOEw81otBDLwoQhSH6vT7uP3qMg4NDDIZjRL0eol4fd+7dxf7hAeK4Z3MggAe9Vr6qmxP8q5tbOux89u381Pljw83nYH/x7c/u782Qdx9j95evzKabZ6R7rm/915/yqnzLe73pn+xm37Csdtbq1YvtrsXumr7ppnxOIjfR7U+PP/72T31w/swv+E/+0W9zTV17xAICtmy5trj4SgE7BTx+FZCThdgCHv/NEI6IKGDIRVyWu4AowMeFze/bAr16HTrILXjVglwtMHZv3t3CzoOpDWQctth9tEDUAh2BKAojWTBc5L1eD/v7exgOh4iiSEeiAXK3qnzUtvAUy4gcLaa5RemAUC9DLqJ5LRnXqrLxacexsE1Ex62UMc+yXMaTY1eWBdbrDTabNdJ0i6Io5bMsCvsZAlQq7xMEATghPa+G51fwgwph6CEIfQG7GiWyLMHp2QmWyzmKMsdoOBCgy3IDuqrGraNb6IUxklWKzTI1oPPg15zsAVHT7p+bRo0oUDTi9Y4mU/T7Q8S9AeLBELO9fXz7u9/Bw0eP0B8MZONTQA5005BNTMdZF161M0dv2hivfk9fpwW+N6HPmzZZ26du/rU3IchPG+L+nN7nTQB201i8DexaoHv7jT/++Dt/Jqz6U//y//mPf7tudsxr1+he1jEULk5ONf4HmbgN0MmfFcT4yRnbsBsCXVGg4GfJBUhw05/j4uafm4VsTKZ7KWQ3AgodsIPngM8Az4FYgyH68w409R4J2l22o9jesi5dDHEUy1oNwwij0RDHx8fo93vwSX86rEF+U6iSj9rAjX9vmYO7ts4iU3rpeG4LdM34GYPrsudSx8kxZrI3YdE12VqB5XKF9ZpAlyrIcVOxT/7MYrGQv5Od8lOeYJ2hxlYBT1gxb4zjVWK1WmK+vMQ2TQXkSfvSLEeaZgKWxwdHCLwAm+VGWF1d8iV9eLUP34tkLPi+VVUAVQ6vJnArMA9GU0RxD1Hcx2A4wd0H9/Gd734XDx4+RK8/kOsk0HGsW5BzQOXGbXei/iRg97Zl+Fag+3MCmvfFw5bV/qmX+o1vJWv1ho+r7+cihHdtEm8bQ0cS+FoffPqzf6ob+VP90j/5h39PQK79tCXo1qILt9zd2btI2MrwREIsYxoO9DphYeBz4nMBEOhKFHmOvGEaLSjyxnVhcgFq6NZ+uDCuBSjFrxb8ugzQxdoaLneZn7IMDbl3wU5CYI4Dr9f3hdFx8ce9HiaTMY6OjjVsNdbGn21iJLlQZR8M1hyyKvvtgLCMs7uehiMbgLfhdKMTdEbg6vVut9tmQ+G4rVYrbDYb8Ps6hhUqAUK9z4vzc5AZEuSiKAa8EnmxwTZbSnjqbodfg8BDmia4vLwQ8Dw4PITnB0iyDOl2Kwx3NpkJJiZLhq2VMtiKnwECP0Zde/a8yTATFFmCqsgFJGf7x+gPRuj3RxjP9vH4yWM8evIER8dHAoAEakYRXaBzm9RVRtddVG9dYDaPKUdcj1ragf4XQHd9LJpNuxN9vA8wvgkQu4D5pwG7nwjo/tHv/C+1hjCmf1iY5uhnAzTXgE4XMkNXp7dJuGWsTFmXMhq+ltNGGLpy4QmrM6bRRXe+n76e7voKEMYinSYoyNGCVysD7upxDQB2tK+Ghtk872pYXaDXMXHXrmHraDzGdDKBHxDMSN78RoPTh2kAdwXoDIc7M4fjchXoWgFUron3fnWGGKg70OT45HkuTE42h6IUQEqSBFmuTM+xajeWBEL+mUCjOmOFNFthk1wi3a4RhoF8BqHeI8cgSTQcHo/HqD0f2yJHlueyCfR6scoR2xI+AmFxqAMBO78O4XmhXEe+3aAqt0g2C2yTjbzu3XuPMN07wGzvCIfHt3Hr1i1M9/cwGA0RBJQGuF24ualh61UNVsfxHQAlWqmbRsZY30ifTF99C71yuuv7MrCf9s/9eTG6NzG1mxidW7M/LaBzr/fhz3zvvfHrvX/wf//7/1NNAOKklwkkIQv/7sti7t6Mhp5OVNfJ4BIIGqZSwNbF1mpmZEUU8rkA7LIIdA2Tc7qUAtSucN4K7y6Nsavb2e90QlLjoAoQNv9vEBsdJtl76rXzQ5mcY7UGdAS7wBdxfDgYiHbkWJxLXshEsMhYmdxOTHsTMZPQUBXP61eooXzLQBsQNaBzz4GbQgt0KgdsNomwMAKdaJ22YWhCo0aSJgKi+kz4zKnzbbBOLjGfn0miheAVRaE8O2p2kuBIU8T9WKAnryqRHQTsCeq81pLJhj5CP4aHUBidX0fwHdDlCVCmWK8ukSZr2SQePvoQBwe3sHdwjIOj25ju7aE/6CPkewcMqxXYbkpGuCF+ryhSGPTuM7F96Q0Y9N5LSNjs+//02yHvXaHe1d/+SX/+XYD7riRDl9G967X0+bx9ZK4Cq3v/9wW7d477//x3/vua2hPDF4JaGIQSqknIJSFLoKzFV2HegYACXxO17YKTA7qSQKc3KeFqEBiQ6u/WXHymKTUZXEU5y6Tqm8ggKNQa4BoQNsDWYW/Nz7aZXQd6b9pxXDjLa1FtwthbA3QKeFyQHA8mH8jqqNV1s3n8i2wBDdDdsKDeOCtu1kS64Wn7q1ceK/XRujY2R5Bj4iEXNsewlQCo98ZPTRbxGrfZVjQzZa9kSZQKUqw3C7w+eYE4jgRs+v1YNzzfl9fN80xAj4yOLL6s7bX5LPnMaw/93hBxxI0ghleF8BHBQ4C65PWlDdBl242M58PHHwnQkdFNZ4cYjicIBOR8CZHdNf7Zgc6eydWF5/akzvO5ur28a0EL0Nmm+s6FZy/2/+ew+F33+9P89y6w3sQm3wV4bx3vv/2rv1QPhkMMhyP0uXAjFaUZxsjk4kI3RqfgJ7Clu5aElFeeqiJGx1KiSKgisoIELRoNA7TMqoMxLjZnN5GwtdHbdoe0AT4Has5S4dC38+O7A3B9OBpyKRngQoBOtSC95oapkdH4Cvoa0oXy90ZvsxfqWkg043rdefKTTBC91yuBq/zVst6OrXYz2BV1z0KBLtvKn5kAUBtQazORMLciMDEh6iQB/t4Kz58/RRj5GAz6GA77iGKyKgXToqB+V6M2DwoD622WouB7FbmwrtFwin5vhDDowasjBF4PXkXGR6tLiqpIkG7mKPIt4l6MB48+wv7eMcaTfQyGM/SHIwRRIPPPhaiadXV/F1q2YzFRMGxH942shJu27sDXKFgXeN4ltF99ju8Cunexmmuv914U1aaY/ey7mNhPMvd+mj/7rnt/E6PrXsPbtLs3At0v/if/cc1JORqNMJvtYTwaGUsJJWThZxBFLdh1tDu1L2gGT+eLLm/ZzQQo3Pruhn8KHjuahjEmwacmc9qGri7OawbB6SvdnzewkwfsaGEDOruM6qbBZkJEQNXuia/Da3QMRu7NkicN8AlDtSSEAQ1DOzcWej/6IWD3vtv7TTPLJVi6/9ZFUAvzhaVZosXpdaLP0UdX5Grx6bJlY4BOrxMGL8EoQSvBN988F/9cr6cZZmaXQU9dWSDLmNzI4QUhgjgSMFpvllivl8iyVJjb3uwQo+FMWJ1Xx6LRBZKc4LxJkG8XKPINqiITZnzvwRPMZscYjRmyTgzoQnlt96HWEg1fr4Ocgv/7Ap0S738BdD9NMHvba70P0Ln52/169TXfBHZvXGK/8f2/JUDXi2MMBkMFNtPiHJshe+GaanZ7W75loUBHRkdAUF1KEwsoWgsJNRsV69uwj2xRQ2FfRG4xnrrdqHJWK5uADi2c4faq76nJsrpsawOZHY9VxyvXAcpmAAlyEkKrnaUBNsfoGkPvLmiLcbjR4DqG4J1Lt9j+fYCuAa9ml9B76ITizTXLy9q4dTLF/HfxLVLwL3PJuBLoqKEpyDk2p6/EEJcAqACtbJq7VVnkuJxfSuaVrI46XSjPqUaWp0iSNfIiQ9QbIBr0ZH7MF5fYbJaiCfJlDvaPMZseoN8bC5uT0FU02UwAjmyuLPizhYSu9+8/kZB1MJwi6o0E6MI41tBVnpu4lzvGa73/ZlO9mvB2G80Vk7qJicbo3A+1G1P3URlxvrZ+r+Q8dv79J9XpriaZuu//LnDobqw7+2Dnnn/aQPa2673pvd7nHtzvOTb6tkTIk0++e+NquvGb/+Pf+c2aOzOznWQmGqrqzulEa9HfPA8VQxRPjcCS/etYPrjcGMaJeZiMqChuBDoHnE7fChj2CcjpVw0PTfMjgJi3TVegZWsdyJl+6G6sTTY4/e6KsuLYps6KK8/CAwTgFOx4b5Iw8U1LtOtqKJl5VJskhfFTDZncoutw1p9g1t8QVMu1Xsu22qBoNQXdvG1liDw/MwsT3Jh13YpZuLjGdvizLhOrGVWG4WSFfL1SLCMEIb4FrSW1OiQF5JaruYSvw8kUveFQNsOz8xNQb0vTjVRi7DN7engLo+EeQr8PHyFqhsrZFnm2wWbtgK6Uzfb+wyeYTvfR648RRjQNK9AFnCMCdlp9ouqJAz5j0c1I6WjtLK7OAGqk6rFIw8bV7UpvTFM1SbndTeZm+LhRn7v5AVodz/XX2QG6TijwRtBtssj2mzua9vvD3LXs8Q3XrdfQOgB2r/UNY2Jr+V17vdPJZc6/Bah5nY8/uW4uvvb6f++3rHyLoFWqHqWLhRu+haTc6Y1JlJ667hvtTIBO2Q9ngWRpeXH2eiwFctOIjEf+3dgRAU+THgF8AlyTnGgnnGownUHbASplHk3W7MYB6dDABttcSLMDj7o8LEuo9wNJmujiUgBu1hD/qJVMCr6a/zOZx/x2TTGZ1Y28Z9iqP3bTitCEUKMnNSDHXzA+2YS2HWuPCP4s21orq8vchsbsqatO8BqjsW4mCppiuGZSQszd4oqUryVNvqiwXF3i4vJMwHC6fyBJAw7hy1fPCZ1ItwQx2k9muHvnPmbTQ8TRUGwmJdkldbwswWp1KTYTvjZLwB49foLxdA9RPEAQxAh7I/HPMayVTZFSgSV5ZLwaC5QmgNSIrEAtiS8t6TDvpea/3YZUOTuRbaQ3p8Lt0XfmYvNHVmm4Xfjq+jZm3s60m5FuZzu2H77KFLt/f6ME0tlg3WR1pZTvC3MmPO3++I3IWqPylPW7ddEw6je82Y6u/5YL6lhbd1ZCdwuyVJ+slkef7JaRXQO63/7df6AQZiPt151fl+856wgXWY0cBSqoTUQsCAq5mgk14V6qHeTt1QjchFtkSBa6NptTO0bMUtzAsiyjapPWhVRkoFeR3ulSbr4aAplPr13QzS4viCw3oMBOlYZ/kAoLvTUBOgfGoim2ojUnW+VThHdApxs+azl531qJ6XRIxy7c0zX28YatzecEugHsKtHOFNj0Pu1rF7Nt4jH7qZuV6mgEusV8gWSTIg57IlEwTHS+wDZEsGoVAQBCG4FNkxSuqkXD2hIXF6eSkY0iH4fHdwScyqrGs2dfoj+IsM02uLg4RxhEePjwCY6PbktSoqp8ZOkWZZahygnCl0jWa9JKDIcDPHryASbTmYAb7zWIRogi2kscq9PEj7JO03vN0Sz6Im0uhc6ROIwQ0ZJi5WUOyNx9l3KHtoRkTryBdjmN1R6hDLmbJzcAnU6tLsu8yTDkXqyziblvddmn7DntNwjO17XeVmNsk2DtXH5TPLCLN7ZhXwPsq3Xiei+lr8x+d1bbpV0ZRl077ylRNxL7u7ifvuhbge53fve3tey+s0gE6Kzms4E8Eea0yqEgo+ONMXvq7s5uyD0I92gbzeqKmbUZlS7IcVG5kegOsk08BTU1iSow2dR0r3HVkX3VxNzMJwcwuwPY6AGuLM1el5oQw3mXbHBhkHw1o39HmhNYk6wyP43lXRXFXcilDNFt33qBjs2pvVgvoruZqmBuYWqnMYClbzojp4kC3hd1t2y7xWK5xMX5JTarDfpxD+PJRMJEZXXtuLRsh5YR1iwzG9sasWVDYJRf5jg5fSlAN52McHTrDkbjKYqywtPnX2I06iFJ13j96pV87+HDx7h96y7Go5kwOgW6XHS61ZLXtRQfJTO7Dx8/xmSiQOf5IcJohDgeCNAxCuA1K9DZuFnGVJ6LAV3D5Y1xafbcE8uUyComMVCO2QG6q4vc/t41NXXZnG5u7km288ol1K4u1WthoW2ewtavsDn1juuq776OzI43gV1HlflJ2ZxunY7Tdd7xBkYn/N43lr87jd/oIXSv+C74ahndu35SHw4v71EnhG1+67d/57e1GtV0IzcpFOjaG3UdPRRmapSMyTt5825JZnfcuxNBL8QWrdhEbvjoVt107k2Dvs6u1ABY91V261l3cbKtW3VQonh6807L0LUL2E0ixrHXTjJConxD+0aRc/aZpgtKV69r9z1nfWj1o9Z170DO7rxBQMeTHdC5Ra17VbNUm2XpMqsu68rKh/nlHMk6EYBjhj2KadztZjK7pX58VQ1TBegMhgXjfU/8c9TiLi9Psbc3xd7+oSQNqAc+f/FUgI4JieffPEeSpLh79z7u3nmA/f0j0ehyglyeoy5ybFZkmmupdWVG9+69+xiNxghD1hNHCGMmyAaIQk2StUCn80k2VUEcnYV63WR1WmkTmMRBZjfo90VucfOgZva4u+G/AeiaTcdtmp2N/irQyf7sZv0NxuFry1dArv2u/MmiDbk0Q3R9Xd3yZf7trBW3VXbYnnuNN+q7uzer5MatjbcDnbB9ATqLVjrjIk/hpoX+frilG9ibifW1J+R+9LElJ5q3+a3f+vtc0bJjO41Ch0kZnQ6u3bKNpoRqDdB1boS7TefChIm8qVzQrZcbJtMNm0Zb+N7s3O4qbSZc3y7llXe+3bFkdMfuxjE3k6cuF82sdmtW5fsuK9zl4ZKscf+2uyPK6+xkeO01m+SG3ZOuPO0aIk9as77uhqQhgGN0QqlbZYhLW3/OUVySAP2etMgqCinmp17GzCvbIdGvdtUWow++neiUKaSqhRuApxUTrixQdL/1QhISk8kQg9EYURyjqHK8fv0Sg0EkiYqnz76WhgKHB7dw/95D3L59D2EQSzcTGob5uU3WKPJMnlu/F+Pg8AhR1IMfRJKkCsM+YoauBDr6Fz2/9QA6oJPhkZ0GRV3p/dI7mG4F2PnaDNVnk6lhosoZlB9kub4jWdSAQHfidBLpCk7tBnp1S3+fNX513jbhqpv/Duh0gt74YdNI/60bub4FwJtJdn31XIX15lVkyXfQrAXnDsPtLLhGX762QK9fmIvgumj3dtzTAXnysWZh5f/+17/7d2tZTAw/BJGbMdGJ4toVNYu+M6qiSRmCO2Ry1Lqze3Se+c5dtGVUTvvbvckbN4Er2VHV01TD6jIjecUrD99dkvu28co3Pjx3p2S2iik2vbuva99rb7ed3DvzpFMpIq9jsYYCouuf5u64BUO93TZ0dSEWL0j72VnoavcrPVHc73RutDuWkn21zjCSPbVQrzv62k1G39v9rmpytJ0QP5h9ZjKALNBrzMJVXYjtRPS+0BdGdzk/RxR5uJyf4euvv8Ll5RLT6Qz37z/CwwdP0IvZaolBRQWPzCtP5asrO6R+yJCVRnW+p+9HAnSxAR0TWtr2S8FcxtNpvB6QsxvLaiUdWQjuEu56Hob9Pg4PDxuDt6wBC13fVbPlNqzumLnhlnnTrAc3DX8CStLw5c6rC5J011rn366wuWtQsTvh3wlx3R9oIod3/JYC3S5EOmLcIMafCeh2q4Pekgu30dONn2Anl/Wbv/k/yHrx+WTYA0yuylVXtitadSYtupdmibI4VJ/ThdhZnMaAumB9tfS8y3gciNgsbaD2bZYfEZldfzspbHflStc7q7iVqoPTaX90xYfWZIHcPmCtnnTxGKO94rdrQ0Z9nF2Y0wywjo/7cNk9J6roW11VatoWQ/q+BnQObKX2lAxTs9Zir2h0tQqB7ay7kKt/c4kW2d2ZoGC/pLo0sGt/oy2ta/eLpoFqTX2LzCq28DEUABRbUplLTzoJg31PjMWbZA2mrk5ev8QXX36BzTqR5Mf9B4/w0YefSqWEvnMFj3prkcs8y7MM681GWjgJk6MmF8US6g7iPnpRm3nVezP9qqnH1rHNqEvmuVhq5peXOD09lWqfW0fHuHvnzk6CqnSM7h3hazPfO5teQwJ32IIL8o2A7wBGOy92oosrmNidQg2Y7oBGJ3nSvP67gPUKC7gByAS8dFG+Exx3f85Ff+1vtuDvwu1OqP2Ol3f2pR1G99bb4wteAbr/9r/72zVDHVlMsn5alkCtQmmjMhkV1LsVDKrRqRav4m5XfO8u36uhQPM+TiK7AiT6rgYCzuPUqW5QI7Jl/kyTajxr1kJJX2EXZBxoXX1yrd+tBXvx0Vk1RMMWb3rocqFOxHeAaO8gw2njaPch1y6pMh3ZJvnRTCmzpljZkt6F6khqx1FgI9BJUwVrNOk2LA9sW6QfsiNLBNoqR/ovFhZz7GgPsQ2u1Qm77NKuU7oA65/F5hHGiCP2iYvFqkGAo9GcWV3xUDJBU+coiwxlneHly+f4/PPPpfifpYX37j3Chx98InYT3RN4tZW0Z+J1nJ+d44svvsR6kzLlDZ/sMQjh14GAXC+MlI2F7H7SbnBSDuYqa3gNNhZs97VaLPDimxcYDYe4c/s27t6+0zYXJTPkZi8NJqws0axE7VpsJYyG1bkpY1l2jRF340SXTNL0WQsAO24Bmx/ajdve54oufcPeqXliu8Drz69dAm0E827gEibfqcvu3uv1ENjdUbvZO3BuVb6WkWo0oglNJVUdb5CNzS6O8W9tRreNntwcv4J6EhdrlEQTsVzLf/lrv1KzySF3UmoAbjHBC0TbEL3CpXdL6kXWh1oMwmUT0lHglTbifihirwKioZh7Oh2fma61Lig4QG0Qzgy6Wr/ISERKkmyRuhbfuo41LnQ+Ove+7sHqQ9J2Se0GpdqYm2htCyoHUHxDR9wVwFuG5ni6WWl00BqdrHkPaSTqgM6xX9U7rdDAWKnbUBoI6oTKpiBYgb00P5BGmFp+ZruT/F1bXPGuO0BnMYWrA3WAzf5vaoAmeBW7XRhajG6ykR15UDOfoQJdFPbE68ZnQ5ArykxrWt21iImU5uIKr15+g88+/0zMyNPpniQkHtx7jMFg3PgjCXTsQcgB+uzzL/B//bN/hpOzCxSsnIDH5idSLhYydLaCfq0zVmCiwd1ZgERTZWa1aR7qifa3Wq4x6PdwsLePo6Mj0exoeRFPXhxKHa12Z+mj1++pab6RTNipRXVB4Q3WxcdtWtLSqkGINjtq+0gz51z00DgIZHPWxErBkjyasV1G2XycTuBRELG/iWFf1yk/6PN0ckcTyRhBkKnQSWToRmjfs2ihycw6/6xFPU19dxNJdSmlrUqW4bkEhstuu3GzckSxnVlmn+Y0aQhiHXOoM+vabS7MNmuubwd0lvFvmIr7e7uxcG5LTsHzpVmnvOZ/8evfrwNU7B0Bv1I/nFyI76PkzVtrJtmxM4Y55i1jSZewOV1g+skOJ9RR2JGiE8Y53mobSbuztIgsFhG7Ya2rbM8rcJOMC4jhkyzqJny2x9VSGPV7XemC6iaaAKPgIsHFAZ2Wq7kyIgc3zh7ifrcJpa/If3K1fGBOALfrNz5leQKOlU2OCigyPatBAUKN1204ZGxP2JvW1kp9rWwm2gOO7MZpe/KqjX7I91F9ywVNCmq2OJusqp5vwU/ZLcX43aEaDftsX9vtWy5sJTjwk4kChq5kdCwRc4kPB7rMYxKbT89e46uvvpRGAvsHh7h1fBdHR3fQi/s2bTVrJ3YP1PijP/5j/MN/9I/x7MVLpHkpYEdrCjsV6/yyRI8lRaQ/njRWaM3PHL9eRObpzu/g61foRZG002Idt5Y48ncCeKGWHzI5w4xvv9/X7zsmZu3KnF808BRIxSvp+4h5o7aBCwjK4uXzo5VF14eOY+v3E7O8db5hk1OySo/3EkUIrDOQvL6BqM5HnRt8HcmE2/yhNtqAsgFu43IQsHF1z7puukDnWqQ133PdbKQhts49Jxlp/8n29yXikwqVNuaTNey6HVn5ITcxufZQzwmhbtaAbyO/OKBwSOEYnZYkypV369j1G23sJpK91pwL0P3NH/ygjgMP/TCQz1BkOh81tRX+LLNxfWa3QmEgtABI7MKQju2rZfEZ2zHWJEBnO22TBxQtjZ47GxxrHdRWVKjI7ToGS7jYARMHgAw9HICpDUKnX1Or6QbAFeHvqAs39bRrD+VxD6SrR9Bj5Zhj2+5dX7RpEGohE8eM4bmGEA6ouRdYokSAhJlFrTDZJtoiSboo0/ZQWTvwTtglXV246CLNikpvOJs4cX9gIZtrhOrMwixV0xrktsjdsqOiW7TmYoJcECrraZuXOnZsWqbhpSZPdHS0DI4dWggOOkYEaupzfI5SeOAO6pEsbSbJiOXyEq9ev5LM58HBsZSBzSb7CEL2r7MKG5sjvP4/+fwL/B//9J/iq+ffYM0GBGWNQuaX6zmHAAAgAElEQVSo9i3kvuHAWeahdcFxXkANiWr0CXTWUUYrVhh5KChqtYuVKkporlqvjnskWmMbKtkmS3BhPXfJDUXPC3FskoAqmxNf19cDfviVz7AXc1PQMNtdK8GZv0+wJagSXCOuOXoa2aHFpKSIQBiETSmi+Dnt+pnw4bjzZ3m9HB/3oQrvDfpgQ4B0TerBTpxfrUXCmbAVxAh0Oo/kN8Qa1oKm/IxsCLoFaULMCJD5HIssQ7JJ5L2kKQjbecmQOpbSuhX0ulX7VwiT3vs7QCdVWA28aeSpnEoZnVsr3l/7hV+oCXDTfowpm0VKO3BS5xop9RYPUq9IDYZvyAfL2KEuKvE8qV5kg2DdgcXX1JRm6Y2Kd4vlPWwHZMjrgEPBzrXybhtJOq9TVzzv7oQ6qI41tn432y5NW7MkgiM3V7Ib3Z2kW/7kwmMuBheiOCHeZIW2gNx2VQU5c0ux6kN0S9bJsmtuKt1yaYLlVwJczpInaSyqZ1+4JpfCAAzlZcIEzGBSiKc+1Xbm4AbEJp98NmQBolNZuyw3AVWHazt6kNlprZoQOGFzcshNQFbQPY1Nq1Za8HcTyBa66YTuGbjyKhdecA/Kt4WwVm2FnyKKGTamWK1XUu+6NzsQD91kvCeZVDV1WNaU9auBj6cvX+L//r3fw7NXJ1hvt0jLSvpCaG2r7eKdUEwBxJpBOGmqqhDJc7RFZwk1kXiti3Uzi6xrC+ejPD8rF5MoQlaRhYvCTvjMtIW7PjNldAI+ZOCehdFkmAJ0gXR7IfC5Fvyu0obfIxPjc5Q+f8OBAl3IOMt1zOHr+NKUQYDYlSOSmHBdSbZdgY7ykVy7s//Yfbj3a1ujGchb41TOMWmswfESoNb7VTZp5Y+hldtZizBNlllPRmmCaoq+cBA3sqyTL6UpK6tx+KK9fl86RHdZorRB62itSnhMrxZ3hzE8Y6au2sXpiTondCuXiM+Ys/dzf+3frYdRgIPhAEezKUb9gTRMTIscCy7MYouA+gU/uWuxkImTIytkoVIZkAdsFQM6SHrjvEjR6rjbl9rHTJo8WkjpTrDqahROt+AgcwfTzratyMyGlnKEICcL/10mrfl0rNGAajWub57+uwyW6TX6YEyvuwLSzc5iW6ACdstkujuPe6CmousIay8qBS2RA3jOS47NconTVy9x8uoFFhcXyNK0laSF7epO5mp9+Z4KPE4zNaNzEz5pKRq7GDc9A9llRg7j8az1EmdDG75akQdqqVonI+GzA3wyuoCbm21CVr5HcHUiv2NyBpMNI3HskM9V9VoCFTO5BdarFOl6Kz49nhJGoCN7lGdcexiNJpjNDjAZ70vmVh41Pwm+UYg6DHC+XOLLb17gZLHEOs+RliWywsxETVTgqIk7ylIBxzWikPllzRla3mAgWWpvvmZxSuMKbRDaPYJTj2HUD86fpn2VeUYd83EHMrlzT5T165ILJXTVcMrNQd2I2k83zhE9jdK52brGOGtSrZ2ipTLCIind7hWYuQ4JlgRWRiMCqqZP6tkfIQa9voAqQU1YZK8nmiT7TXLTJCMlWPIrGWi4A+DaWLaJoqxlmdyjdR5ym4FbNa5zNcd5u9FzRfhIOG8Pjg7lWFA3phzXhoV1QlpuxmFoDX+NXmvySyM8pyu66hiRE4g7bg393F//6/Ws38PxZIzj2VR2o02WY51vsckzLNltQiDSQhUOKhkkNSUJt1rq2IiVhqpkDNKVmA+rpGFzLSJ1NwvqZo/SeF+be4ohlA+KXWfbD04aaZ9tQnxZqpZTEjzFUa/NBppJYIKnMWhLCrissu5Sqvd1c7O6e+oHD+ixyS1/Ve1BS3n0H9zO7LKdyrc0c8i9LeJ9ka1mW1yen2F+foZ0vZLSJuo1zqBLdkAgdiAuU1eOKWyJOc/NkOt1SRU79YohACcLfWks4yIb0EkXOgXLzjlV/YT94Nq2RvxWLYtKu5i0LKYTTViWUBmDOJBscfJieJ20bZyfn2A+P8dqPZdGm8lqi22irI6Z17hHgd+dP6ELcjiYYORO+JIwMUTIT4bp/RhJWeJsvcL5JkFSVshqeuK4lXAb0ankNgM3VqpfdcJu+znd7VvAakJrAXyLSjhirhOPnWni5kgzE8n67BAhvp5v2nL3zI1GO5T3NEYiCT9+6ozTRaksRVxMdmIbX4drRsHSSTN67fzkc5KkoevMzQkhzFK763D9uLBZAV/Dc25mJCK09TgNUwiKkAbrjk1gE2CMJEEz5MZpBnNps2ZrwwGK6sfGAI2FS4s1x/7IbptkRC2bSpokct9M9BwcHsiRoG7e87UaIuMiG24SDO8Z8nfOlFEd0tZHJy/C0ZX79yDvJ3Ph5/+jv1EfMs0+neBoMkZWFLhMEqzyDElVYp5ukBJMOLCks8Q8oi5TXwQa0V/UWCrMqpNh4fe0UwSpLs8bSPUoO5dc55ol+3PhL8GNO42zDFA3cdkYe30OgoTCdSUng9GmUPAYvyxDnVMz0dCRl6HicifLKmcvtE0B5BwFO5PC7chuxxawc9lll+c18Vfnm8syuVItaj5ksHJCqfjYegwj+JA4duz/tlpgu14LKIc+dR3ruiEtyvX4QGlqamKyK1B3l8LDoMUQaxOc1Qm5nN6lRyzOpjNMZzOMJmPEA+7aPLlL2xepVYHQy2CadhS1pUggymuJImm9pDqP6oJNJqwJFwh0NUIDO05gSWPI0YkLvHz1AqenLwXsttsE2w1ZP3VXPmi2WyJj0A7MkhVjF7qIzQTY1HUgoUyvHyPuRfCpMw36KOMIKfvZkQ1wf4WPgvqY3IczbHTCSQOPhjEp6jkqppuaky/c4uiyI/GISkzbNFy1iNVwUpNc7sBwARxjDc3h4c4ZoIp+854SXrLywzr7OA+oA1w9HU9PtSO4iOBgTM4kfzukXMFSdTC73pJZc2XozSl6ppm3G7du7swiu2SF08KZENBkg65XAhXnYZ9JmpKyE/sEaiJQrltsV7qhaBNajeQkU2xHLghD5Fq29S3vaZ2uec+cc9PpVKISidTIJKljCuPUDkG8IadTS4TnknP2fjvaXhN5aYcafjKS3N/bg/eX/+Yv1LcnI9ydTnEw6GOZJDjbbLAscqQecJkmAnSFMTd5AGWNgLE0gc6yhpxKXOShCfG2UTVnbfJBFSWnqomXEiIoeIpy3Xxqi6ZGp+JuK1q+Fjzx+9I/o9bERV6RzRVAXirTlN1TdxmGcS4b5sBCOqfxfnJ6vXI5M2GbZcIMXTjrwlU5OkG6dGhI6tpJ7RKEtgMxpQseukwgIKQM+ZWvy8Nn2Ep8myjIeSxrUi1EXssO4uZE4fkLAnS2d+rhQ0wO+SgkmaMLlxOW7ZVShoU5Q05gOBhiOBphOB6hP2Kr8UiYOEeO+Vx+UsgnWBAoQGHb2A8nmetPJ0mR5gR14zHWGYSjz9+KeY6tHjuNuszlTNfLy3MsF5dINitQdC5yVl9Y3TEBkuFHpMyBz54JGC6QvoAcDxNSoBPxnxN50Ic/GQGTCTaBj8wPUPAcCs+Xe1Cg6yxjl4WzS3ZM3mW1HHfXKerOD3aMXb2jyljJ5LVB7BWiYKRKpQlXB91uxrrJ6tx34ZTOFgIiF11Vuoy0nR3iDnPvdPyR8Jfry5VS2lblEiuS7TTbk9OjQKATVmdsVia80zDbxJCoK5xP5kqQs0K0lUdz7cpuVQOktsm1XrLdvrBYHS/nFtAIwHRgkaxssyfYybELtJppYqIbIfD65dn3tWOOS+Zw3pFJMpR2CSU9S0YjQ9Xe2g7fmg6xxJ/ZKThu2tuSEQ3wnW99C96//p/9Un1vb4L70zH24hjniyVO0wTzskQCYMFTnew0eMmm1TVCfi0qeGx7I+2n9EYifvqdghGRiMSfopaBmu21dTJwU+MiqCikMoSUyctTozTdrHOxFNZIoGP3F5lQ9Bcx+0JUoz/L3i+smTFWEZZUnItlNKZtgPWRBFNeh1J/dsjIklRqH90nmR0HkjYEPmA+eYbmDLVFcBYtS9mI6CbWi44ZU2aiGZ7xdPk4pr8LiKoaQy7CzQbFcoFsvZCWQ+QiZDYjnhDGv5GlMcEDnozlS8aN/y4bh9Ri0mIQCihVZmRV7ckX7StJtkhS6mCWsueEYHKCugcZmx+ArZz4zmlRIa0qpDWQsWRLxl6MD4j8CKvlSlo3bbfUD7thuT0PWXwFoqpCj5lMivxkEaxN3TIcEfiEHHXjStqsv50sdnc8JisVcm4ymbAD1rmKgM6QlffrByjJpilTHOwjunWMYjREHoQN0OW1gnc3nHTZycabaZuCzv8WtLpaW5fZuNdqEmkNEXxDN0CCjX22F+L+1GYALVC1czm4cSorbz4kK7ILqaJjO+1JmJMJ8WYXkX8zQBTQ5obcsVM1XU6EJXIzao8FpRYrGXKGyjzywNroa1KstW/o63K969IRBmlhaXNUgrsec0gIEZIqG50/2pZNrUuug7XbPWTmyZGXTjvSc5oFOGW9mi9Wwm9bwqWzwJmtBqV4fVVCYOSkXwmeJDrMdP+Vf+0vwfuL/+kv1vf3pni0N8XRYIBlkuLVeoXTJME8y7CiAdT1POOLVQWCskBELxNbpYtxkwyGIY3qFVzoep0ikaobRbrW6f9rxownRAEZWSHrMgh2QYCMUrb8vJ4D63rB8eAUbZKiYre8orSIol7hgUAX1Owx5syPKmg3GTh3ZoMwkFL1PAEYZUjif4ojTMcT6VfGHWy93mC9Woj4S4CTsxGGZB3sg6aCLG0S7P6RJinqKkfglfC5EeQFQtoh5nOUqwWwTRHLLudJ9o27jXQt5oZBQAtDDAY9jIdD+cqflbIsXSVgrBv0+6BI7TKs3Ae2GU/zSqWBJkGPZ6qmWQaP1D/uCdBxAyGTY4n8lp+eh9TzkctJbhTGQwRsfGnnfDT+Q5uADgw4Ufl8ozKHz5ZK8zmQJjInyFZ4yQx1psMRbu8dYTabYDCkTULF92aT4FGKSYLlai0skscuJukGq5SHY5PxACFbME2miI4PEd6+hWI0Qh6Q0RG4A2F13CBd146rQNFcs8uSXkeiBiYtT276ndkiLOR1zPoqs3OPxYWWN7y85R71J7nVSPeYJkIwqf6qb8wRaJc8MeYpi97eVDU+XRsib1gTVG3kYK9rwCRaoeTHzNgujXEV6JpqHKcTirjvzg7RC9GNy45CcO8nuqyxWju+1BaeVgB1s/cChApEbat+XjOxxEMgR122DE2AlwmiJslgobL1QWRSKWBEKSGtdjgX0xrHoChR5wX6QYDRcCTrlezu5/6VvwDv5wl0+1M83p/hzmgsXqVXyyVer1e4oFZX5Oqxl/8p0EU8vZ2fVQnmYSNftSiajrnIOeGZlmZ6XcImCZcISdrLTA4x8UNUtacmUAIbJ20QIpMCbEgChN9XTcBKmMzkKy2I6EfjLda5UtmaA0ZdyVVPmBVAtxZliG42SrdjDSfEz2MG017cw2gwFCMpJwdZ3jZJZNcT/YwCuVgx3PGOlWYU00z6u6HM4NcFfJ5jyszYeoNysUCdbBCWhfgURYwXVuhJ63DuygRZduggyI1HQ4wYwkW8F92lpXSOZzPwgCKxlKi5lU8kz5my3yrYJcxozaXP3LYq4EcxKgJdTbYMFBxfP8TW9wXoMtmN9OBoHiLtBkkWvp2y1iYdNBxjYiUsc2C5Rnp6gjpZI+B7MVzwPYyHA9zaP8AH9x/h1vEhxuOBJBhcdQJ3eC4wMun1hm3XV1gul1gsFziZX+D8co71OoUXROjtH6B3+zaiO7eRj0fIGL5zlglLJVttz4VoGJtjRju+rE5tcxeRdgynbQlSV99rAPMmoHSdhHdiModUrR9Mx1WtKHIGh3lENeNqrKXZ0ewxcBN24amxa2U41oLKvaZMeMv021srOLv/jI11srbK4KxhQ0NvNbyVhFenCkNDeaspt2SJYmzH3G82E5V4NGQXean5eWWjkuSR3zOgKz1EhWqMEuIypKZ9qKQdSQ9bp8QhRnRql7xmIVhWkm9t0fh9mtQravXbDKMoxnQ8xng4kijqX/rud+H9/C/+5/W92QRP9me4N5kI8LxeLfF6ucT5Zo1VliuzIltj/F0R5Ah2hYAd3XUxXd0UQRnGCKthKp2eH+02QUAj6uYEO4aBUojO7/vyfpJFY4IhCIRlkNVtea6olfu4unoOly5HjqSyOtoYpBcBgY6LwE7s0uxk6zhWuULPtmhof3MGhNpRqA3ETMmbZkCWJcK1E2CZAGEbcmlFrrsimQzDTzLEgPfORc8TsDhuPOl+tUaQZeh5tQAdw1KmykURobYooVsg5UjTydiArod+FGnoLm1CAD8OMKD2NhjI9bm6VepcDJ1Fr0u3AnTnlxdYJGthyWXtg1sBWXkV9ZCHEbYBwS4QZlfzGXlqBnfFkk4kV7K72wAhJNixbvVyge3Ja9SbFUKyfD5z38NsPMb923fw7Y8+wZ1bh5iMqcG0x1mK7mIWCSY/NslGfHXz5RIvz8/w4vUJTk/OkWQl4v0DDO7eRXT3LrLhAFuyUG6c1B0J9IoS+uk0rjcBnd3LLs61LKf9vobY7t67Xx0Dcj+ryQDH7a4iodLhLhsW2UUOG7LMr7wRowl3H52rINNvAg5X2tcx0zod0Jid9JHsAJ3zr8k7GMi51v6SEOy6CWydEOjcOSHOkyc+SRf6d4/DdElCl9yzdck2byI92VrTDjjdsFvXIENiMrM4Z9LfU1M1pRbrgO2Azh20RdxgyE1QZygt7gY5uoAlgQXydIt8kyBPEozjnkQVY8pDFfAzH38E7+d/6Zfru+OhhK73ZzO5prPVCq+XC/EwrSjUuy67KCVsdUAXVSVikg1mFz2GsarXiJ+nOf8hkiuSA5QJdKJPaBE6gS7jLkJAYyrY14nMlAVVog1DLjIRTfAKMddKOLOQkGsSOGVnpYCsLmsnrrqDtvkMxARjD0p2GtkxOy2fPS0T4gtwwNlxl2lvfo+7GoEt3abYpKmcYE8dS0ylZtIMaiBGgaguEdCmkW2R0RiZpIirCoPAR4+fzCbyMBnr0MH3Y/aVzR9n04kCHcuORKfTBUFgjHoRhpOROOcJyi69L0AnmWNNDFFnu7i8wOn8EptthrRgzxAfJTeWqI8iipGFMdKQ7NlD6YcSArLBgMsmKzuyMKjbVYWgzPHZbpGdn6M4O4OXrAXomHEm0O3PZnhy/wG+9+m3cft4H5NRD5Gd1CWH2DhDs2SMNWtOwFttNng9v8Q3r17j+Tev8Or0At5kivj2bcR372I7GIIHJTIJoUBHRtdRuM1A2pGMGh1M1vFNsadbpDv6mMum74LdDYROwbCJKXd/wslONlvVlORqw5vywG799ZWaQgE6M6lwo5Os+c7e3YaDFq10WyQ1kp6bQ00dtGaUhVU2yOg0cT0hToBIop1OFYS8h5r5NXI28LI/yl/FqNAcmKEJDsvO6pp1+GraH4GuoNxFRqdVHq45rFYLqUeOa1XIhaz1GlxrWmnpoQ7pB6U/b4NkscR2tcYoiDHp9TDq9dALQjx+cB/ev/rLv1wf9mM8mIzwcG+G0WCExSbBay6WC+6smR7aLLSxQJVu4BeZiNFDhnMMZcQzpvocfUIiDFKTkUwJ3fyaJi6kckACYBl+EZzDSJgcGQc9UluGNXUtILdCIJOb2hLdd86YwnGWUIk3bA9FSjVd0bCwOU0euOJht+tL00lqAOYZc2EFv7K3mcvIuZ2cxks+O4IIBXQCNQedgysZSIbtTGJQ4+O4sKaTOkeaYnV6inKToAdgwgQBx0vOZKDGwd2pEGsCd3RpLrnP83MZurJInmU8/Hmm22MMRn2MxyMwvGa47UrlmDkmm2P9J8ebwLdar/H67BQvT86wSLbYVh6qMEYWxMijHjKCXdxTnY4gKGZqVxbmXOhWmtPMTm2mKtn2TYL09Qm85QJBukHIs1c5FqGH48N9fPz4Cb73ybdwfDDBaBBLJpr32FZa6LMSmwYz50WBDdldWWC+SQTk/uCPfoxLZvRnMwS37wjQZV6IkhodkxWum3OTuLrOzjQ5YYDl2NEVxGq9bO4fOszI/IJvArlmqXfyCjf9rOYiOX6a+9bEjAWYLdrs/Ko6DRToXLdk0+et554rvdLrraT80GWg9VnpXNasqBr3VdfSbK6hjgP5bobZoiHZlKxpqTb2ML3MBUs29m3poFl5pIKhs3GSVMhltgxcHBRVjZiykPya9Q+U67Iif3eAvUuc2HWLaCPWXh9BL5QwN1musD6/wPriEoPaR7/2MAxC7M+mONzfg/cX/6u/Vc8CD7cHPTyYTHA43ZMd9vzyEidnp1hbp1faIsAT2POtZNq4eHu8boZpTG1bepspbmVKqj2xNs9VMaghn78k9ncRyiUrSL8LGwgEgXySaSS1j4UXIaGexFDW00yhSPfM8oqfj9qcZmXdQ3DjKVYBYxBusqsmW2u832F02rGFgKW+sva1rMGBDTx9a2qP1gwSf5qfLF6KvRrRNkWfmUcCIneYi0v5GtXAmD4hMUNq+Q9DXmYwOfn5d4LZ7VvH2J9NMBkNMKDNhHXGIYEuQn9A/ZB6lza51IwZvYSllFNptkrDQnl+F5f48tlzvDyfY5HmwtzyqI8s7iPvDZD1BhK+avbV6ZhWtXAlXHU7OBcck1B+kiB9dYJwuURoQEc2Px73ce/OLXzy+DE+ffwhZuMBBjF3atNsrdCeC5DMgFqR6jg1Mu7KYNlhifP5Gv/8936IVwRU6ixHx9jwmn0FOiZQWJoo5XZ2EFHXxN0SFQM6kY50YV/FpC7QKWTsVkDoWlZedhMp1Pl2A9J1GyLYnHKNE5qkgoFdh+p0wM5K/SSZ4NppaTJOz0fRNeZYHMekARK3OQkwmBlaqoK0pEsSKK6Ix92VDE+nVtQqibhexdbU3LyFnmbrUbBvqJqVLtpYu/G2dmSq8hsPFpZNsmJNXyUU1WsU+BAJysrupPGGnassvlSTsPjzETf3XJhccjHH6vwCcV4hLmvQ17A3neDwcB/eX/6V/6YeocRRHOH+eIw7e/uSceQBxSevX4kvaptuUGQpbcbogSDH5IOmtMt8K0IgfWjsISYZTQM7qbvjQpVyE9OmbFGxEJyCMwVlzbiKaxWIIxR+gNQLsESMje8j8T0xjVJEFx7FPlOSsdFPmYbUBLrCgz2orodKgY4JET2uT3xQAlasFdAdT2DMaXlc/+4UNOnY52QsPiACXSUJGdUtc0TpBj0CGEO79Qbb1QrFJhUwHrLlD1Pe0jeNPiTK6kzzVFLqxgzRvbt3ZPeZjocYmp9OivnZMigKhfXRbyS+OjvkRkNWBW5dbywRKsDzID7/+hm+ZBh4yeSEh6I3QN4fIeuPkPeHCnRk05K9svXaFfG7CRyzu8RlhSjZIjs5hX85R5RsEFe5sNVbt/bx6P5dPHnwAA9u38FAWhlpax1emjrzWyNolwnw2eU8Va4GVkmKf/77P8Kz5RqrXg/F/iHWZKIEOo66WJF4PoFWdVwFom5I1mjt0mjnOlTtbJDtMtTlaIgkktMbaJ1W2F0HOpUOlZEpGOjmqNfQ1sw2SsxVpikNKxzYWeTimpJS67O66jZ1bNUuHSiXhJ3UjroehsroAhIFY0Ut5W03eL2lNs0ra6W5RbWrXLtjx5ztPlwEy/dynbR5IY5ICl+RFUXNXsfIHVqvCQgHcroGRYNloQLlk653MiDHIrFIkM1XWJ+dw09zRFmBvufLWjo+PoT3lwzoDqMAD8YT3N8/EECbn5/j5YvnUrK0TVZysDAzigOyEikDU5Db5lvkEgrSrkFhXkuxCHZkAG6BMhQjm9FBt0Ogw1j8YUzTUnNhHx/WN1YUy70QK4RYewGSwEca+kgt68bJzlOjJC1dUiy1Xv92EliX1RkBbBsJGCDK4ScS+tLkzGSKAp2EtgaGmilywYMigZFyzT7WpVgtKM4H+RbBeiXha01f22YjAmmZbqX1FUGuJ4yGE5I7JzPWDDc9jIZ9HBwc4P6du9jfm2I86mPQo3FYGR39ddyJ+WdXC6syiWa29GtjkhCdhVnNr795iT/58im+enmCBQvse0MUgwny4RhZf4gsiJCFBnSuT+CVRdvFBobqg6pGP81RnV2gOj1FmKwxRI3JoIfHj+/j0YO7uHPrGHvDkcwDNnLYZroZ8oPWmMFwYK2PtHbR+d/Yxp/PZbPN8ft/8jmeLte4DCOk0xlWDL3J5DS3Lz8nR0t2xDcHeQ6lFKd0I9TjRm+AK7epGaNxv2O8w+LeLgrtLvHuSV07P7UDdI7HtI0j9VXeHPOqfcbCW5GFVBoSlDGg4+SlnYOY4NdsRqpdQwRKpQhBGbOMsTWe4Eu6/iJ6PEB7DV1W3HzbxqVD/DqJjBbdXHgu7M4IglQIcf0IMOpzduqvGimsnyVJjnhT2bqJZnIzW9vviagiHjVZ+fLpLDYCwIwMNinyxQqb80tUCyYAc/Q9D7PpGIeHBwp0Q5Q4jkIJXR/u7YmQfvH6FZ5//RXm56dykLBHwZk99rlLS186isgJUhEJyZCsNEaYnZa58OHEbP/U72E4YF0ji/HNSCgdJmjs7SOIIzW3Bj5yAo3HhISPVelhXQNJECCNQhHQcz9C6TEjyTIi1pFS82J215OsjPMHObATTVApn7E1beyrp515ksFhyMoQmzoGgS6Xvmr6Wgpzrh2UTiJOuKAuEZcF4jJHmKXwthsBuiDboiajS1JtepCTg+p7UO9zpWYCGpEvVpJDgty9e7h9fIQRQaBHFqztfQh22s9M6x+bon/ZHbW1lZaKtYtYOsXkBc4u5/jhZ1/ij7/8GieLtbA4Al0xnCKj5iVAF6JgqxwT9tt5b7uohXP8QmZKoBvRHD1fIv3mBaLNGrMowNHBFD/z6Ud4cO8uZpOx/OxmvZFDcMgu6TOklkID92w2E2DnvBD9VhY8M/LUQEupxPnim1f4Jk1xEURYjftl73EAACAASURBVEZYhjG2woHVKCxAJ51iOnjRBTK7EcdOXLh2lZjthK72+y5T2tRc7ODR+wHdVRzT63BFazv1HDdyRZq53Zm9WrRn1UhijSIL0m7gBDtapfyK7Ta0g4qrPheZhnPYTNturNz5wprYM7nCQtDGptNJ4HQrNJqkdpNRbsdDjz9VuqdREnU4JUWu+zhv1p2wpjamSio1qG9w/TOyE1nJtVlyzXuJJ9SzTZt3yRCubeJMvdmimK+QXiyQX87hbVPBKp5GxySf91e+//16WBc4CH3cHQ5xbzREyYzryxd4+fwpNotL1GUm9gFqTAxRGNrSN5YysyjAQN3L0U2OmMXTTAX7kEU76EcYDXsYDKk9aWcFZg95TidNsNJyaDAQrSYrK2wYPm8yXGwSrKjdRBGK/gBFPEDh9wTsaJ1gEM2Tofgw2QtNPEJu2bsqGEuPy8bgdjtrGS8pbl/Dazry6SNiNpCf1sy6UxivvyyhalViQB9hlsBP1wBBLl1L2MoCfoKcs51oiKz/SSVEVckY3D0+wL3bt3Dnzm05u2AqyQYyuACxsTjtbKtj6spytD7YAZEyutYw6+wwFebrDX70+Vf4w8++xNPXZ6LNFUMC3UQZXRSjiCKUrD21crR2h5c33VmEBPhhUWK8zdBbbZA8+wbhZo29XoQ7Rwf49rc/kfCbWiI3O5qB1zQDM9TNMjE1cyzYgOD4+EjK1fjBDHaaJlhvlsjyTBJPF+kW556HZb+PNYEuItBp6RqTWdqZ7C1A12VzVjN6E4d6K9DdpL1dYWGOPd1I0MxmoRlJd9xAay25Apk7Y51za7P3J3RRlwq50IVAkKXVZl5Q47BfqpwjSR5hTipHaNJGZRdKNsp6WZFgM9Ldo12M0ynd/iYJKAmL1PagQKjJxvZAJ710HiqU+XpkqhiNec0EYUs4uCR52yOca4lvoDp9GWi1jkZbLpKyJp5SgUJGR1BXtc/95xMYkwzVfI3t5RLVcoUgz4RIUPOmo8H7N37jN+pBlWPmA7fiCEdMBlyc4fLVC1ycvEaerqVAnRYBfhKBWbrD+lDWWBYEOukR5loNWStkK3bmhfVCX4Fu3MNkNpaOCNLxlW24pV11D/3hEMPJWBIFaZZjuUlwNl/g9eUlLrlIOBCDEYreCHk0RO7HyMjqPAU6hr+iE8phL+2hGzoR28enf9fiY6npK2v0gxBDlor5PrasgeUn2aGRhVaQ9szNTbGzwIC6XLKCt16gWi0QsAyKYRqbabI2kGPCDi+iW+pcKXI21/QwGY/wrY8+xEcfPMbd27cxGY9VyxSztXrSnI2GYS7BUWow2RHYCpulwbLbicWfxQ9XAQqs0hQ//vqZAN3nT7+RBIQA3WCMbb+PnEcRRjHKULXSVsw23fNKZEUP3bAoMMty7HGze/Ea3nKJkV/j+GAf3/72z+Du3dviCWTXCKl64PGCNFXzkBsaqOm9jGMcHx9jwufNJhKXl7i4OMdicSmsD8wKRxFWvRir0QDr4RCLkHKGAZ2VfzUbWnPnpuuY5cOFhxL6dBMRHcvMzUDXaQTRgZ+bws0doLsSu1ogoRUIxuaU2V31J9oFdn6fDgPRTaXGu0bE6IiF8HWFWOxbTLZpTM6X92mNY06QyR3XONcSTWLdEtO+qzRXmWan8UGTnnbzzuaSAZ1UT3aqK1xn427oS4DLAjJtjeZYBslrDgnEYsXSMFpbu6kuHtIRwOfK1mL8ZKLNko7uhBr+nCsh0xDexsvaxxNIvfVWgI46XZhm4vPth8DB3lRB/a/++q/X/SrH1Ktx6PuY5Bmy81Nszk+QLOdiAKZGJL2gAAGBRICO7mXt5UVTH03BUkAuT16BhSDHhzLoKZsbz4aY7lODGkkFAk9xYi8sAh07FrAJH9Ger79ka57Lc7w+P8fpaoXLvEBCe0R/hG00RBr0kYqnqoeaQCc977S1u0tMNHykszNr2Kq7nKa4PYx4Sn1vINedkF2wvpedckUgdZ2OLYiluZGCfJ6jX6QIl3NgcYF6NYfPxEzGDiBKvcWSwjpYYXF6NcSjQX+Au3fv4C/87Hfx5OFDSUAQ+GkPYXcQLXNTtzcbdkoXYgKdnYUgLayk6JkZTRWNtesIb0HtPfw2G1V+9eIVfvTF1/iTr54ijfrIB0PkgxG2vZ4CXRijpC+vOUWsDWV0ErcWDbLYSVniFoCHvQH8+RL52RnK1RKzyQjf+tanuH3ntmSQOS9Wy6VUPbDgn5YXghoZ6ng8xq1bt6TTCgHw1atXePHiG6xXa9FqeuMxyuEAy16MeS/CZS/CnAkpJiEkA2fNsFqF3CC+rW5Q9nZdA3O+N/cvOlU7zHUnFm41qAaDbmR5O2TM9psdbmTv4Y6h7FZNdK6xE3o3njiGdkwAVkCPPdwAYSoDqTYhS1MDMpGszGlop/SjYEF/qpjvK21vxe9xQ3MBtANcd/Vdc7iAs3nttIm8yT8u/eoQu3PrvGOeoMbglH5LrYemO4MEgVYq7TytZaBklT78UuWI3Ae2BnbK6vicrUuwxOh65jS/Nh1dBOhYElYxg4XiYont+RJj+OhVBXp+jaMDJlczeH/1Bz+o+2WGSV1hj7oRu79eniJbXKJMN4hC9XjR7EnvWLLdIqELn/4t9oBjbSK3C8bSYvjT3Yo7To9G2CjEdNjHZDrCaG9iQDeWThsEumGvZ51VtT0T5zBfl8fjLRYXOGP2dz7H6TrBZV5iFcRYhwMkYR+JF2oY60sOWMtrXLmKEdvuQhXC2wCdsqG49jHq9THuD4WF0ZqR5uxkWwiFZoig7afUlMyMT1hUiLdbYXPB4lKADus5PFYM5IW2uOn1xdvGagXtMEIA4uUF2N/fxycffYx/+bvfwT2yudHImhtqiMrsdZGzUH+LNNnIiVrsHqPZYHXnMItNSj4Y9KWtkSSzOYnEfc8wtxat6/npKX789Bv8+MunWPuhsLpsMEAa95BTDuDB0TQNKz1oxHud27s93cKywoFX4UEU4ePZHnrrFMnr19icnWEyGuKjjz+Ug2bI0gn2vPb1aonlaiGgx8XDTY1At7e3h+lsKlUdr1+/wtdff41Nkso5GPF4gmo0wiIOcBb5OA99XHg0kWvNrmyqAnbtqSS6DjuAZfYOtw675hCXDTV0/AmA7oqp9wZ8a75l19JekTHtDnY2TQjsl1yyhD+id6dMSLL2foAxP4MQo8hHXzY6FfSl6zRLPYsKWVEZyEG6Ma+zAiuSE1p4uEbE5dA2JFdwcxdgB6nLNGyTW03u11KmmnBoAbr5dQHGUjyVBOUeE1ds/ECwLjLxjQaB2op0/6TJP0YdRiiiAHnIskStwWb2nUUCAnaiV5qu7nLRjeZO10MFLBNkZ3OkZ3Mc9wboU1aqC9w5Pka6WcP7N3/t1+p+scW4KjBhpcNyjnJ+gXKzFN8cs3/DgQvr2CkjQ0p2leWyiAPG3xIz28EyJpiznIoO/+lwgP3pGDNmE/emGDJmZsv2qCdZRPby13MZdLhEV6joDdsiTVfC7C4WC5wsVnjJio1tgUsvxDrsIw162HoxchpJyaD0VGUhlKpHOA3HMm+ydrUQWJIRrGbwfIx7BNyB6GrSVYMaHa/BletYnznpykFVkGCWJPAXcwTzS/hkc8lSPIXUy3h/s719YXF0/EvxuhT9M9yIcOfOHfzsd38W3/74Ixzt7QvYa9t4hro5sm2KZL3ClhUYaSK6FaUBsiKecZoVbDIQYjab4uBgH9PZRBoSsHuvONuZ+WZXBw94dTHHly9e4bOnL7BixUncw7Y/wJblYIEld1x1hDvlzIV+rruyzWRWwtwKfHww7AvQ9TdbbE9OkVxcYDIc4MHDB5ju78m5q9J+i620CgJ2gmSz0fA7CLXnXhwJs2fC5+LiAl99/VSK+5mI8voDVOMxLkMPp4GHs9DDpXgraT/hQnGLxCWJriOOY3MusWBn2TXZPxNYWmmzyeSZiNvQHMf3lN02DZudrNGtMOhcxk6zzmbT0DC04ZBNwkSv1mVWJXllvQzFn+l52Ov1sM/qGXYEduWYTKYR9KhB0ZFQ1gp0YL14LXXr52u2XUuwyHJsWI1CEJFuNirvtM0PTMpxByc1h1Tp1crdO63A2Fx7NopmhakhxkWBgefJZ59hK8lQskG95YHkhRAntlYT0z1tLsEA0WgEb9hH1YuQBT62tYdtBWGh3NhYuUMLlLJFZ/nSyI0JLNbZk9FlJxdIzy5xf7yHAUG1yHD/zm2slgt4/9av/mo9KFKMigxj2iQIdIu5VEAw9GSRNsNLPhMuuGSbY0vmQ40uy0RMlAdEKspGfQxBBwM5AZ2/S4F9bzrGdDrBaDqW8yekg6h0HvW1xs0GV3pcOddRzextIlogBe3z5QovLi/wxeUlXm0LzD1mYfvIvAG2iJDVpOr0++jJZeKVcw5vq0l0TgRqCAp0TEQEGPIg5DCSAn2CJXVHMihpaik0W0u9pAcbdRLe93oNXF7Cm8/hr5dSIcAH2YtCAfXDwyN5KGx7JCfEr9fIWdYThLh99z6+973v4eOHj7A/mWHA8bDKBDI57kBkQGmylm6sItCXJZbrtWQxOSZsjEmgOzo6xP7+HvqDWJ5RnqXCpBL2vgsCnCcJXpzP8ezkDBvaduI+sl4fWUhfWoAiiKQjiJSB7XTltQqJTugaVyXuxSE+GQ3w4WyGAW0m84XU9FLjPDg8lF547JoiraIkoaJ1yWSnUo2iyrxuCH220IYkKV68fCmMTho6hCHSQR8nqHCCGmeBh7kDOia+BFy05G/XotHyp6ak3UCaT7JZsJ32+M6LIT9mOp5aigyQhP2ouO8y+C6sFOnD+iRehVrzJ3c72TdgJm9lbgCJhegeEE+mfhLYWHU0CgOMI+rHoRx1wKTPkMzdOmpzDdF/OZnO5MQwOc7FGrHywO5VmuF8tcGr1QYnbGGe5VhVJZIO2JlgaBqiHXLlAM0qjbhWRCs0O1Zz7WbGY1smroteUWGYZxj7PkZsVEEJhXOXbH6bSvsm2qnSPMVmm8h68MMBBrMp4slYwK4IA0k6bei2IOARtL0AWzoyjKWLD9BK/ui0YHu4erlGdnKO7dklnuwdYkgpJ0skdGVU4f3bv/ar9ajYYpQnGGSJlPVs53PJHHLxM8yQzJ816mOowfCOuhN3AzWrFqIZTaZTHB0cYjKZYDjoS8seOS7OHRtnYWrTxtm6gLpdpW0bQ7hjCJZJiVSZl9ikW5ytFvjRy+f47OICL9MMid+DF+0h9XpI6gBbnx06XLmYvIKEigRSNS6qSFZ6FejZ4hQeMOvLrK31n5MQWI4YsJ55BFwpgqZZGujlGeI0RbhZAfOFLHR2KfHSTGo+6YPj4O7N9OT5JFlLSyKW0i3JzmoP+0fH+PTTb+HTxx/gYLKHAcdFCv0JVJmAGxndZr3SzCUBb5uIHUe1Ez3vk8X9nOjD4UA8itsswXIxx9nFGU5oC/J8KaVb5JVkMevRBOVwLMZh1rtyAuU04UqFikntKty4LEe7ftkstCzxsBfiW5MRPtybYVwB8TZDsM2E1XNDjHs9hPyUk+PcEY1qR5KNRHryKaiwGwyfPZugrlcr7VhBLS4McFKVeLrd4kVe4NwDlgxd2WrKhTSKFo1ZuA1RW+jbrUNVuOoQNfmjnlGseq1aGtRbaedcCSBRKBelTMKnNnwlEVCXvqumMNZnwbC8o50Kp4lXzUbyCmmjUC+ZLlpuInFRyhgzRN2PAxyN+jicDDEbDbA3CBGWBI0Ftqslahpi4z729w6xf3iMOlRbCeM9+uOon7NhxjovcbrN8HS5xPPlEids/MDehGSATsbphNNikJeqI1/BRGrQlcxI1xDa+LhymHSQvZFJBybmKozzEpMiw4QgzUYVrIyiVYvRj5RM6ppbrqndLiQbH3gh+mxWMR0hGg0AazxBmWXp+RKFrINYG69S0xON3Lco0hKNXKOLBfKTc+SXCzzZO8CEeJWsRd/kmvL+ne//aj0qtxhmCeJ0hXq5xPriAnWeS8KAhe3aWlofJjUoaUYprWb0QBUujOFoiKPjIxwfHmLEdkJygI2eD8AJT58a2ZsehWgtm61N8vXAQwXNmi2YJA7V3u/L7Qafnb7EH718gS/OLnCZAfH4FrJojI2Ui3kCdBld9hLmVFJJEPFEJD60QsvT2EmlYhocpRTvy7kNDHUlcammYSnukF3DrqPKMaAozBPoNxv4nGzzBfL5EuVmw8ZwYjs5mE5w6+hQspDEjpShJu0mVSndmwk+e4dH+PjjT/HRgyeYjSdyDS7ZI+UsSWIgt8J8PpfP9WaF2d7MCp+1PIadTBj+EejYonxOTfP0tXQvWW0ToNfDqvZwkZU4T7aohiOUgzHyeCBdTAqfGqfr7dammHdaEykBk49eXeFO6OPj8RCfHB7hgD30ilKyXNJ/z/n8mD2W5gOaXKHuyNOfslRZnXaoaEvWRLMhk6GhetBH0e/heZ7hi/Uaz7dbnHGye550tGHmUKwlTEoYaFgR0rVppBGjC2IV6Doqnv68O+jYQE/9dm2TdpUDlc0524YbD9XQ2nBUB8q1YtC55MI7ezO7RtXK3L+JcF9VGFYVpp6Hw34fR4MeDgYxZv1IyuiGYQ2/2KLYLJGulvBLdrPmmQ4jDCczRMO+mG254QgtoWZXAWkFzKsaL9YbPF0u8JQyUF5hzcatBDHF+dZYLfevFUdiKKY3LmAWVRN3fH0CHMkCQVyODCgLjPIK06LErCpw0ON196XskR17PB5mLp14mLzMcH55Jpn2zXqtHkBaqgY9hMM+Ah6EHvWRhDGWBDs2/w1CrKQ0lOuUQEe3hBnA6VLgiibQnZ4LszviuLAUk0c30K7G0wr/vR/8mgDdINsgXC+lG+7y/Ex8UJPRWB3sbhLwYbPqwRlpxaRbIer3RFxmJpGF6XKqEG/QWiirmK+tkGk6bg7RsZbNzXzdmarkY9rnTGpZywrbMsOzxRn+8NlT/PDZC7xaphju3UMx2MM66IkFJQ/Yy447f4WsLCWUJsiyIXG51dOTNHTVFtLufAYNqTQU0o4J1hJbym5yhHWOIWt8tylChq2LBYrLBbLlEvlmI6/N9kyz0Qh3j49w/84dKWbn0Ybaax8CPmRPe4fH+OijT/Do3gNMhmO5BmZcuUQIADwhbLNeSkhH/UqsF8sFbt06FqAjWLAPHfvt85wIAh2Pg3j96ht88+I5LpaX8Nh/fzzGsgJOkgynbGFDw3BviJz1rrSVUNuUQ8oNNIyt3NSDjd+jteHABx4N+vj06Bi3B0OM+fyp1Wa5tI8X9swNTjo7cxVRp2Nz0EQSD7Te8PoZyrqifn5l9EDLDcOYajzC02yLz1ZLPE1TnEsnG20cKk11RfI24Ol4JK9vmGbjkJDUakM7ElzDw4zFuJBVi+8bTLL67KZGrsMKNcZrAdSywZbxtd4jBpwKx1L2yXXUNIKlR67CwIFcHOPOeIzjYQ9TtuaS1vz8mUyArsoSZJu1bN4BU2OMWKIe+pORMGQ5sUs6fmsvSPrxNl6I05xrZ4kvz8/xbJNhWbEBK8NC6ddtXWXavo8KdHqrjH4E/ITt8tq52YhlW5rtjooSo6zErKxw6Hu4zfrSyQRTWsZIeCT0Ve2YkQnP9T2/OBN5Juc8YEKF7cv6MQLKZPFIJJZ1EGEJD5e+L0CXUktmp5MSYgtz5XTUMQl0xek5/E2C/jZHn2Z+y0jTteD9+7/+fQG6frqGv54jWy4wP2uBjqKx6G/me5Fe9tIIUFu4UA8bTifii7p/765MVj2nQXcD3VQtvncLwY4YFNNrV2VpxFkrFPG015yWS6pz/jRd4g+ffo3/94uv8fXrC4yPHqIaH2ITDwX9c4au0rxTs47UgTgp2GI5T7lUlO5Kv2O2VJKwXD9UQNeMk7izZcdnFqmQek7G/b00QcA+c8LmFkhXK2RcxNuMB5lKYuP+nVv46NFj9KNQHqQ7dX69TaW8jaHrBx98jHu3aa4dar9867fPZALLppJko2dgLuYCdDwijicmEXBY9UDp4PDgSDYYdvHl1Pvyy8/w+Zef4WJxiRGTBfv7WNYeTpItztjFxAr6BejC2Dr1aqt1udsr9a5dwOMYMZs2rivcikJ8fHiE++Mp9ik6bzMRnen1Ejc8NzQ5g1a7tDC5wsSVnHIlZ9zSPMyW7ZmAH7/P8J2dJsYH+8BsiqdFpkBHRsdnyWdrlgPu6iJOC8u6km29gnay2RpLk+SUC9c6cOV6t6lGp4vSyKAln53i56Cry8/cWb7WsMJmk7YNU2BguEcIpKGWgrpGy6oDMpxjeDcGsB+FuD3o6/kttGTxDBLxpDGkYa15iipPpKyQRxaGdB3IAVVAb6RlddwwHNDR7sUGpdswwqIGXrD++fQMX843uCy1FRqjH65hPfHc1mPnmgXozNJhx1JLwltsLWyrX1cYM2xNC+zXwJ3BAA9vHeF4tiebPq1lVGW4eRQFZZmNbMYnpzwx7lJ0aCbX6Ici2FHb9eiVjYdIeI6J7+MCHpZBiITHCfBSC4ilRBs1lCIpVfM58pMzhCy5XK0l68rsNM33Ipf8Bz/4fj0sM/TTFbC6RLZa4OL8TDQVAQnXiJKeLTufUtzSFqawNnV2sI/bd+/g3p07ErLqua46buKiNkeTE24FJF3RfQN0LTCqKszZoaUjBCmWvRRlhmWZ4kfPn+H/+exL/PjZSwwPH6Ke3cJmMBaKzq65pOPMO5LR9WJOiEDSNwQdOYyaE446Hb099nAZikvbdTkMWMvZ5KPKENYF+nUhZtmYYetyhWqxFJE1Xa/F1c/wtEwSDMIQD+/dxXc++RSTwUC6urgzQlfsVhyEEro++eBDqYYY9AaWkNH75+EpZICk+HxAPLyHYHd2diqZSiZLWF1B2eDWrTtSTkV9jgdE//CHf4A/+OHvS9eZKY+ROzzG2g9wWZRYlEDWG4q9JI974p/TluQuJHNI18nEuQ3AxkjM3zQMex4eTmd4PJ3hVhSJt65XVoil4FrbXEupWkgTN7PzibA4Yc9sxZWmWPKc1vVauiMT6Ninj007Rwd78PameFrm+DzZ4HmWCaPjoizN+U9FjZlD14xgtyX47vW3QGeufqsWkD3MsqHNhmwMRoGuPXqnNbJonLfL9vS3pQLBzSXxkKqjnyCnZy5o1pB6l/JAUYOlxRkbZUx9H8fsYDMc4vZ4iDEbtfpALG3AeBYCT7tbIUuXcsDSZDRBL+pLIEI9jtUFLK+j5sz31BKIQKwbTO4kQYSTJMUXZ2f48dkSF7m2QiOjEyOx7AbmnBB/qfVLMJNx22ZOmuNZ26kCQZ5jWtYYpxmO/AAfHB7igwcPcMTT6AR4tXyR7IuVSzxb5Pk3z/DixQuc0a+7XiKnW4H3SMsMgTpmYcBQHAIs+zyvgXkDdGryl089eEbsK/nZObLXr0VGoYY+DjyxtbGOXCw0/+H3f6Ueso8agW45R7JZ4vT0RBo48mPY68sEFXeynDepTSkJeiyXGs2mePDkER4+eigZQOnKa6Uv4glr+tmTEVgNnNPmbvI6idaubWhqnr9AsdYKeqsyQ1JneH5xjh+/eIU/fvYKqTdAwtB1MMEl+6sR6GziMTUt1hVeOzsi8NQpCc+khaDZUVpjqWTyBG/cYR4UZbdSuE8q3Kd3brUCFks5LyFfb5BmTDTQW5hJd9Oe5+Pu4RE++eAJHt+7K43/2DKdQEitIOwPcHB0jAcPHmG2tydHvOmRkLrDy0lL0m5bx460m+xuzQlBmwlPFfNYaTLEbMpsK0V/QlCBr7/+Al989QVOz8/g8Ui70QQXZYXTbY4VfKQxtY+eJCIKNlBwp4O1Ripjdc1SbnmPMRB3utl+GOFOFMvnrTDCNAwwpI4nbas47mR12kiRYSoBm4BEdis2nlS/p5lYnmDWl7rfaDJCNhrgyyzFV3mGl1Up1hJaDsQ/J2eHOEZndcvN+ajGzLseL8forCWaBAdqO9vpyCEbs4W4BDpJMEhVQIeVucSDZWedbleKZsUQTxvIinee/0ktNuup9ZrJ6Ah0/GBXFz1NrcLIB/YCD7d6PdweDXBr2Mc0jqQNGtmcVBTUOapyi6pI5chEbuBx1EfA2m/JRFsFDjVT19pJTtijhShE2etjVdd4vd7gs/MVXm1yXNIPW9fY8rq4JkRjMt5mQOdiLnNjme6ox17Sv8Zk1Djd4rD28XA0waf37pk3dCj2MY1U9HQdzmvaxl6+eolnz5/h5ctvsFyeIyszibLkqEWWhoZa6rmNe0jCUELYRRRixbpskiRJimiHYh7QVS2XyNj78fRcyjKPBwPcYjH/3kSqb7jpen/j+/91PWAmMVmhXi2wXi/w8vVr0YaYJRtZl11hc1KkH2nXXcth3b5/Hx9++rF4qGh3YMsh6VLADiDMyErfdzaZVOMjs6judKCuVqfYqLqYAzrqaO59+XtgL/k6xzl3+os5fvziBC+XOc6DAZb9MRbcvWTH7pSRuJo+SZm5NtnqsBP7iTDPdpeW5AcVIKvZCooUPTJehmYbeueYhJijWCxRpAmSIsOGn6wo2aTS2eVwOsWT+/fxrQ8/wB6PHeSua5pUfzTG/uERbt+5ixEz2my7JKG8hUN2pgAniNOwSPlpG6HORWAI/BDDIbsNa1t1JjLIgE9OX+LVq5c4X8w1IdMb4GWyxYtNikUFaXXE6hK2Ui+smN7xFhkJF7q8yf1vB2fzhK9RDRzWwP0oxsPhEIfs6IoKfS5eMjsepMwDgNh+3qxIvHbOBzJWJrXkz2QjZIpxLOZnf9jHMg7xWbLCs6rCqe9hyXZSop0a0LFsyIFLM2+upRma56pZROVociLaDtCpzUgraFX3YcMGLSDXg2H4TKV9t9SZMsrS5pXSzN+YJaMIgljBzL9IAMLnBPDY5p9rnUCnR3OQ+VbSXn8YANMAUmt+ux/jznCAw0EfY4ZxnKWFZivF4qQnHiMd8gAAIABJREFUx0uEwMPd2Qkm5KZFWYYSAZNeNF3zUVpdKr1q7Pjij0ZS7rfIS3z9/zH2nj+SpdmZ3xPmhveR3pTtMm2me7rp7e4KuxApgcJKgrAQwBU/aD9QgggZ7ApaSRS4C4ogxD9MEqCVSAxnpn1VZaXP8BHXxo0I4XfeG1k1w9FCPcip6jKdETfuPe85z3nMLNL5NNQgjLWA1A5J3wT5dCKY5GZctXtKidtBZ1afTp3AgcaWOIrVCCKdlmt62t/VBycn6ve6JgN0sNC2f7Unzhgad3d3evv2TOcXZxpPbpTQ0aGPyHJmCkWcsCuKcK5B+leualGpaFHyLF7BPiM65dXG8muC6xuthiObtlrFoh7s9HW001O/2zIoDQ/H3D//q7/YVDDTJGNgMdN0PtXF1ZXuhkOjOYAh0cHZxnQbB2g+9wVVazU9fvZMT54908Hhgd2oBqqb39rajWD2kCYGRCK+ZSS2NTtuHuS3blO+t0961kOY9zwgaBbQazeZuZMs5aepfUhng4m+vpnoKs1pXKrJZySzU9U5PxiaaA1cNnLcE7rdQ/GO1Lk9t1xUG3ZUzil5bc4k5WWsSpLY7K8JlBKSvRbWYYUEU69S+RB9w8hMNlvVmo52d/Thkyc6YAtdKruoQ/DMRlPtbk/dXt+uX96smzJ6g9k3OQyUa+02vu7XOCwY+SgWLg+zmgV9u8xLpg6UJGxeZ4FvCfeMK2dzX6+nCw2Tlfyip6DgMiNYQvz8ltCmnb/bzN2DC24D6VybcTHpJKkelMt6wqa5UjEME+NRV+hcboi5kixTo464aEen22UDfp86lm30TQJYKWmUW+vrxUzX+ZzGnqeAA2xb6ACitxSHbcHa3jO/wIZp26lRtFyhc8sX67yyh5BDjcKz3aCCO2GHT3FDvlTJFSwyIIdOmcMeazEwJzb7qDWMl7bWMg90srGFmNm9m6wOOKTotviUCDf5ydNKtfxGzUJOPS+vfjGngyqja1W9Ulkl/pClqxE2RYATNYhFnssaxvWFQ5KOjskKjTj3I4sss3HKskRQMKXrnErNlgrm0lzQTbzR2Xih67lTGwVQeswPUGaTtr0J7HpYZ+eWQNZQA01YtvNKJayQwkjdcKkPOn09PzjU6cG+dVGEZJs1elYezWTV7mdHEH97fqa3b1/pdnBpBGLCvSmKuPzkC5DZS4oYV4FXGg1FjYb8StmWUlZoVxsrdNBxJq/OzAS2l8urX6vpydGhDnf76qKrr1XtwM39j//b/7opLSMVw0Brf67haKSzywvd3t0pjCJX6CpOk1qhmyuV7SSm+B0eHenlxx/r+NSNYa5wuSdlO6Jw8ZnLl1FklBUwLZMoZRjf1nbIdJzZly0p7Dk0JlzGyqaKO/txPpD5aqMbP9LfnF3rdbTSgAtTrt5vEU3YfN+lbM3/stHmPZKBk/Rl9tL2IRJws1R+ze52ZUL9chyrFMYSxMcxhOq51mwxKXLrVMF6JZ9uE1B+I0sh6jWbenJyrCfHx9rrdI0UzFuqNRpG8Ky3WipXq/fb6fv6ss2hsELkztAtacE6oSx300ZyOyzIQuXnG6OghJGvENLxBkpGUd+Op/r6bqQrP9K84CkkHAdKiY0o7zhn76ga99Pqz4ytDpSma3HpW9WN1IkTPapU9KzT1j73CBBItu1ixKWAc1PeB65kqVYm7Laci6zYMd4mS5VJ+ioVdLda6qv5TAOvoHkZnKZsHZ1rtp2/mR1UPydi+PnwmuyZcB1A1odYR2deb9lBl1luISKEpsAGFPlSPl46bWkub/IrzGZFdi6bfA4utvpbDalpSlfm3BEXEbazFIOMXdTa5HUe55wdvJY6l1F1GoWNusWcdry8dr28Fbq9asW6Ep4Vlym8Vqns8E77rLHUotBgI27TU8EwOlvfwRFNXVMBXAB9Yw6RdrlWjfut0ZRKVfm5is7Gvi5mvoYYaORyCng/TEN872wL71y8XbGzji47HCw3JMHQIlLNj7S3kj4+ONIHh4fq2X1dMc/BIia6mQ26yzVxYQhgs1eXFzp7+70ub95YuA34HZ+Tx8GAfViuqFAFhXzurbbSbkdhvWZORuYqRKFLV4abD776Tq1lqoedjg46HT0+OtRer2P4nCmGuE7/81/+600J08jQNzLi3WCgN+cX1tGBDwF2t5otI/9S1jmNu+2OTk9P9fzFcx0cHVuX4pKpnNbSihwfFOJ48BnAaDAagOnAf8eSd4ipvRBeEOMYHDyLFcwDsiaGf2EgkOLzlkSk/qlQBVCvGqD649uhXkepBnnPwMut88HPZH4aD/Bdq7JlOm0J4A73cSOLS/JKDPzF0ACCsAfhcRFoM19oQ5Fb+Eox10yzbm6dWjC07eQA1jFHKJfVrlb08vEjffDgofb7fTei0fk0mmo0m0auRR+8zQJwPYfb/BmvL8vedPQcFxG4pWWA7VUqjK9OKwwcE4ZztxjhMygWFRRK+mow0d9e3epsujA+EpurGMt665S3hX9b035hO3e/sLFRzUJpEE1v1I5j6+g+aLVEwFINvznkaRwUmSOsQRi2QOGh3WaJMNJsv5crsfw/esfJKtVF4Ot8mWhaKcsvl10XamJ++GHvCt39KfBv6ehsr7UtdNnixRA4Gz8Z8ZzlVsk0mmsLMqqAcyWJKspZ9oDZcqMiCUOL00P9YkRni+XM6C75tZaFjZbFnJJSzgxNYxQeeZLtsIB3xglmZ66cYUmtwkY9cja8nA4rnrl8s+ghfAgaDv9wiJWr5IRkGQlZDorFR5qpA8+dBYDe+xOuU1RLsRkqjMcT+X6oEpzYRkvVRkvrWkejeKXLRaCLua+7dCWfzbaN4RyC7glxW+OtW8i70bXC4mm5Uok8lNlCT+otPen1tYsPIfKvet10zBQ8+KNQo5zIwIXdoHeez6e6vrnQ2/PvFaexVva84cziQIRojToip5Dhv9NR2usqbjas+4RsbSlicaLcdK7pd6+0X/T04dGRTnZ3dNjvq9OsZzp6lxaX+1/+4s823jIyP7VoOtbd3UA3d0NN2SqmqbWgrLLNwjvbpj18+EDPn7/Qs+fP1Wp3nRifm9XwmNhGVcYseGAw3gHSIc6uoFfgCpKF5L7f1fHmUVSgxKB75CrDuZmgEEAGlcTIBoyyUao3tK41NFnn9NPRXG/iVEPW6B6evZlU5z3ZjnuSfrbQbWOhtpmxgJs4BsM+L6xi4yzl1g6bKwShNrOFVmxb577W2Q2PpVPAF46+Wfo6xYNNGTbitUJBHz5+bHZMbGJdNizpYnXr7Pi5jZ3vGW7bSzUaBiC9wzn5uZ3Sdm1dwDPFrVJxcjoOCSIF4ziwpLIlHXO5orhc01ejqX50faez2ULTXMFkYNinmwVQBrj/YoPJe3bQ/SjjGPFudIU83IoinZRKetpq6bjZMNsqgnIIT0KMzoi1zYVgbHXWQO8SuRyrwfEqqdT+hsVJpKswMJLwolJ1hS4PNkN0Y9bVvQsw+Jn28xd2dLZkcMaVbnngHiQzBLBUMwK5HX0ImgeYT5mlUUT+h+4LXQsvRLIywsCcYeio4PLdE5jhZoIbFinYOSXlkqJSycB0xJSMYs5lh6B1CZ+ellbq5FJ1tdJhpaQeki6w6Cg03igNwNav0ci5HvxEMF0ORxe6jqrHXKsNvuCKcs8kBvqTmTsajTWeTKwgVmsNNZodea2uwrynQbLUxSLURRRrutpY94QVFml820nKFbqMEpPRTPAkrKVrFWe+Njd3etRsGfevVSmbUSwYdKfXtUIXLRPNF3OjEllwNn6ElYrxS+8GN3pz/kpRElgnCoQA/sszGa1z8lfIwKRCr6d1v6ek1VLAQQsuwvPGVHUzUPD6TKf1un745IkeHu4bRg7jwUFumPRulPuzP//TTSEJLU1+MRpqcDPQIoicvRDcte1JbEn2ZXW6Hb18+VIvXr7Ug4cPbftHGDUPJxXbROjEAvq+5U6MRyPNplMT1saBr3KJlHrPNrk8pIzF/Ig+liLHF/9OZ+gvproZjzX1F6ar5aYkwsxrtrSGTpIv6qtZoLcw/xkfbJPooFJzMbmHQn+2U9lugVxRcSeXJRKZNXqswjKyr/w6sa1S3g/Nnnk5X2iFpxqnE8U8WSpkK5quzAoHnITxHd++MmHOXlHPHz7QiydP9Oj02AqSee/h3FKvO2K1xf+5jnJroMlBwJgKRmejfxTZjWHuLPccRmdc6jhrYHaelimmC6G5ppRqdS3rLX079fWTwUjnfmSFzrcQazfWcx3unSl+QTP385CXjQwGL+RVXq3UjGMdlzw9bjZ1RKEzITUHEmXJwdfW4Zvsy0XabZcTFGw+KRcejnFqQTOCcZLEJEtT5GuYbnoVp9ElmzbL+XVww30//m8tdu5tOQa/06u6QodOFqyJDq6Mr2Aaq0g3ulyqRGxAGKlCJ0eHorx26Spw7vEXjpZE4lqmvqHY2YPH9yDDoJgzdUdSqSoolU3KFLM0KBAo7lk30sxv1Fgt1UgC1ZNA+yVPnULe1BH5ZeK82ool45WB4/LqceJmIrDtpHXkjoQPXl7EYYhO0/KRcBZCI+6ewZubW7telXJV9UZblVZbqta1yIPXpXq9CDXCGSjroJYWEuWunNOxb60yXdxlI1mpsdqoMJkreXuh43pd7ZKneqWkZquhw6Njdfo9K8pBHN37EfKZG+ZI4l9MBvFI51dvFcaB0pSohrUl6lHowpWs0AU4gPd7Un9HabutwByxbQmgNU3Q2yst317oSaejX3r+XA+P9tWs1cyRqOK5Bs3gn3/15//ThmzOeDrW5O5Wo9uRPfx287HaJV0HfA0Lpyo+aof66JNP9OzFc+2Tou6hnHA0AiO6Bo7oigfZYDDQEGLgZGKFDs4MvmWMpywunFaTn1dNamYaWUT/nmcP+Hg00GvwwsnYRmBCnSl0pWZb60ZbQamqb6JEF2g5kQdlLbfbQGzVituB8L3nIfdO9+juT7ZqFLpUZW74ZaBCEpi1jAfJ2I+0mvuKZws71SlyaeKkJVGSKk5Xlk+b0Ml4BMCQ4ZqziMMPHpzoxeNHevTgVPU6Uq2S3axVs6lygK25bW2dObekWqOSLI1YGzLuR5Gdllwzl+uKLY8rInRF5TLkUThrgRW6MrrWZkff+5G+mSx0lSw1K3gKsGqya+PIJXaV/j+2rDZUvrfMtL9TgNeVuy90RyVPD5t17fM5AuqvEpcWZ0UxQ9LonDL5H92+P1/YBpnX7roWHtKSjSqzdKPZam0EVzSOfpGAJPAa57qxzfndLhLer3K/uKNzx51J0bLDz1hu9pnL3keFAocVPgUuieVFuEbH5r5RLxTV8jwd7e1bxxEGC0VJZMqAkKxfNsfmeptRUqzY5bWulM37L6xUNc0XFOCQDMiedw9eKyfVk0iVYCZvPtVOMacOHR3GEYDyOfA4d13ooMEWKWbQidw2M0vCY7xEtcLzREQm2A4hQ1CxolDT2VSXlxdKYnwlcYxpmYqi3G7b6xuu83o1j3QXp7aZt+7TRm332dthmNmj27JgtVYrWam5XMub+trc3lmoVr1cULXq2ci6d3CoJlrvQkFBFBp0EQWhgoVvDZCZ0rLtDUPdjW4NV05XsV1fTDZsdLVCt9EiK3T5/q5W7Y5Cj4nESTNXeB2+eitd3+qDXlefP/tAJ/u7TmPvlVUuVmynYNfrz//8X25S/sJwoNHNtSaDsbx8Sc1mW61Ox7A2RkdeLK0oxOAPnj3Tw0ePnPdYsWyFzpFbGVd902riGDAaDa3IkcZOAYzChfrdtgnRufGZ16FYQGGh4FHo6vWGbXh5YK8uz/WTb7/R2fWV2RPVK1VjfnvNtgrdHa27fb1arnW12mgCl2grYXpPb3jf1d0/zI6oee/IlUldwGnKfFHoEl+F2LfxNe/H5l6aLgJFi8CMMK3QoU5IVlbkcGGguCSAqtwYeani5dXwPD17eKoXTx/rycMHajTrphiwgJhKVdWMQ2dn53sdnY18dMdxZIoIbg6kc7ii4OPHBxfHS0e4Bc8heSzHa0iMc8dnVWl2FNeaehMurdgNuXGMR1eyjs66nI3ZG76zs7qH6rJh9u9sMZ2hJ0BFOV2qnS51WCrppF5TFzsvCK4YITrbRAPQHYheMDNOnhcfQ9UR74mttXMz4V6o1OpaI08rlhWpYE4b801e803BfvTZBdC1Gxmcxci9kfrPdHT3gN/9r7rOr2BeYu4ApO2C3+ala5WXqSp08IGvfBwqF0XmRIMVF0WuXS6r32joFDJ82TMWQRAFWoQLTQJfU2AVCrZhfWu7Nhw8q1LZ+f5Va5p5nlF7zFqMQpfLqaG1ahQ6f6b8eKj2Zm3KiE6pZHmkJEBgd1Wgo7MAKf7dM59Dridd4SZ122veFt1esezJKxfllQumXAD6gUVxfn5uvFhkYRCNS1VPdVQ2rbZmhbJeLWLdxSvN1rkMJiCEyFHEeE7ysB8ySgnE8E60UjWI1UxWOiiU9GR/V512zQ5bxmeiEXg9QAVmMbZaWx24u77R1eWVUhY92b0/DxYKYl8r4KJs6wqsQGqdj58mecW9rgr9Xa3bXQUlV+gs+Ge+0PzVmcrDiR632/rw9MS4czR85EmXCxiKVG0xkvvLf/3fb4LpWNO7Ww1vbuRPfVW8qnq9He3t7tnJkUDqBHeq1c2K5/jBqRU8ChPCYjY/jK4JqWBIl1hAUOx8d3LTphppNApsE1JG05ZlFJg3HQxqsMBK1YTq3Pjwxu5urvXd2Rtd3F5rtpi71TM5EdW61q2OVp2eXqdrXa+lGWNNZvf0/gbRjSvvd3VupNpKwh350MUWViAGp5G8OFA+9iVCb+ax1ovIYgtNr0nqGeTgJDHDUYsbRHXBCcWomRVRcLpW2dNHHzzRxy8+cIWOjATTgpLVCmvcSeXuCx1HaJaJa0L4MDTytk9+aqFgaUYcBIx5OD8QPsP15lph7xQvAzMNBUcrt/t2E58nK10sV5aRC/0mMlsmd1zzcJqxtekdM0tuU6240cjkfpl8yXGz2Eq65DNoN7t0OtWacb+wFaoW86oUcirBULDoXrdo4uDCwcZiNEdj3d7eWte/jTs0Ujkji4ewu27Gm6tiybSNSNiGy43hSQDmWAzRkdJFuc81g1+3FkvZJvneJslp+pwMKXPY5cV565wqCTwwuqpAhWCh/JKQo1hMODj6gssxsh7v7epob0+1atV2fpDEuR8H07GG86kWwAVhqBzYnvHsGF89rfD9g/9VKCiEC1aqalEoG5jO8gNbtAZFdTxWKfBFgkanXFGXxUG5pnKlpjIHG4s+uhKjYjmoY5VAvAZCWbpO34oc04KnUrXkuro00cKfmxKBa87oaNZYRam1u6NKf0dRta4389hGVw4VXEOCDc4mmWddRvZlrMQxuI4Kwg9VnC20k/f08eGJHuzuWKwgxhJmk4401GzS3HHEa6bQjocjm/CWbK9xolkuzWVn5k9s64qFE40Me2nMCHyMQ7me7ZbU62vd7hnuGaEuAQP2fS3OLtSYBYbRPeF1IIdcp/ZsMql5RZq2pnJ/9Wf/7WY6HmoESfiOF5GqVq5rp7erg70Dl1wFabJcNuvrRqut/t6uWl0HNiIR44041ruTL3FBGbtsy/IeSZTRFvkVGI+zBWfbCumxaLwg+/XMfoiuBsuhu/FAw8nIRl82XsBUdupX6wpqdX0XxbpebzQHrM57ju9zf5pnRe7nC122SXJbJVfkAKONHpGE8mLfTvUNoPCcbs6leoVJZJtWil2aWRNx6FHsEn7kWpBsReOQLlUt5vTJsyf65MUHhtHVq/UszyJvXR0BOBQVZw6TESszLTHcKYrYaHgnfza3m7vT6Vm2Bg8qrsXc5GmIKwi+dQv50UwJrnyVqtTe0V2a03W61t1GCopl0w7GFhkIJkjQCoXO2VZZQoaJwfNOMM7nToIZJyobLqghRDvCuVxGFut43O7ouNUytw24Z1boSkXDYfNWWRx9BdI3hGDIrMPBQHc3tw7/McxuY3GIGJRybcsYte7sqNnvK1evK8gXbKw6mwcmZbvHkTj/4dG9p3c1Mm+WbM+DtnXSZdoAMyWMw1xDCphC5lSLEtUWvsqzuaWZFdj8LRNbBsCd22l3dXJ4YLDDTq/nQlbgzKXkX/gaTke6mw41ns80gaUQhMoR8I3hDtcPS/lSySgRhBEtKnXNzVTBM8SxuVmpi0sQi7/hUPk4UqPo6ajdU7vJ5NNSuVI3nM4oRBkZHzOK0A/soKOBQD6HHyFwUK1GJEHVcDy6HsbCm5srnZ290Ww2s2cV0n3vYE/N/QNtmm2dLyJN0rWpZxY5DhcJnM4VO/c0YbALftgBFplMzUb/oFrXrzz/UHvoqjPpp/EE8Y7juWe5Rx4xGSKG30f2ZVOi7xvD47s332s0HWkNbMSfLXGNC84dGaspgJ1mXetOV8tW10xjoywjV1Gk8PJGnSjVcaWqEzwvvaItPZEWUoeoMy38+v7qT/9kM2ZsNSxtbGSpVr2jfndH/W5PORvWZYlNOzu7Vuga3Y5qzabKNcA+15XwnILTbQvblhjqQHYXa0bxYrZ2lme4i7pid683tervrJ0oVyw15v5Mi2CugGzZkDEtZ4UurDASlPS345HeRokmGwod56TzdtwWu4wrfA+u2u9s+UGm6VvJWy8ttpBurhSFllWaD31t6DrmsZa+sxhCBQEDnQ2Rrf/dYlS4pHNjt3f3dHTqOrckWGgxutXDw109fXCi00NnmQ7+6bIo8ipR2DmhbTmQ0SzuTRNoKJ0vHficAc/gDchZLJvDRYfAt6LQLfyJJouxEnhclZr8SlOXYao7xvpc3kZWxN140EGUZpVfNE4eYcjYb4OMuP9lwXlGkDWSLO4PvF8OqthXaR2pR47rzp72my21YeiD4Za4UYvO2t1MN12OB9I78MjIDzQbg9fOXRdv2/WcpcmBJU1xtl6lqjVq2jk4UK3f07pW01Q5vZkFZk4wTlJN07WW2YDslAmZR58pGfhy9BHD85DR2ZKoyDyjNV95qbqWan6o2nShynSmUuiriGcaMMAyUbNU0fHhkR4/fKjT42MjwULp4WngEEc1NA8XGvsTjedjXZ2TgTyxYs4NiIHoplh0NB+KeamkoN5S0GgrqZSM9Ux8QT9dqRclCm6uFc+mIiD8QXdH9WpDXglXGofR1Rt1e2BZ1vGcYXOEXtgmpiS2wHOi/Xo7XXO18TyuxEZJEmk0Hujbb7/RYHhnW/B4Gal/tK/OwZEKrY55O05Xa+ue57mCYXVwLZcUxaxpQAVRT1N1UOYMBipHkY6bXX3x7KV6wE2Qoi1e0UzQ7PtQ8DCcAHe3fXAWzcm1Y0nyFmjq6y81w6Gbbo40QJONeYqgvFDoKBaNhi0ikmbH7m0KnXEJk0Sr4UR7a+moVNUBuDdGrtBZcA2C9O15dj1yf/k//PFmQurXENuUhUFXnVZX/W7fTpW1eRnLRqa9/X21Oj1VoYCwNQRct9zRbLfFKfo++910rk4z6IZHl8Gw5aTb38qS1LYPuq3Ns4g/bno/BPwNlCaRmQ2CryAPCUsVjQt5/d/XV/pu7muwyinJl52NTzbSZDUtc4t4B+WAbzjWtyMhU+hM5gVPD6zGXygXLCyIeu0jq8n4gAju+SChx/A+U4wDsITKqVCr68XHP9APfvBD7fX7Vuhuzl+pU/W0266r06zZMsWGxqwQs2GiqBs9IONd2DY06+4I9bAMT7oppDzmHutAdWPG0w3it5VEdp3G0VxBQVp4nm43BV0GS43BOfKYkjpxt433/CdWjkrBOJoZ8bleyCyxnFtMHgwIOgvCexj34JerUA1vbQ4VJ/1d9ap1w7KIwqTQEddYJKjcinjBcm3pPHGcDhe+0Yz4b8PNZCnDn+OEJ/t1PLwxfhUdWKPdVKPfUwmcuFbXTbTUMF5qFC81XWKcWtJyk3N2XGYFlVoHSvdZQR5FF0G2bBJrRndOrGOZwkMR3JhRZGUWqDqZqTqZmysNhc70m7mNeq22njx8pEePHpn5guWmZL6FLrKS/NlYi8S3g/jt27e6u77VbDK1qSZhUWT23wV7MINcQUmrq2V3R0mtrFxxo/p6ZYVuN1krHNwa60FRrNNO33BytjlGqdHG2A6Hh0e2AOQDRF0ATy7EJn02s2S9fr+rvf1dc/N2hY5wJg6RsRW6u7sbU6gkaaT+4Z7a+/sqNNsapmvNVhvNNjlN1zlNiBvl9WbmnDyk4Jl1BPxYot/emj3XaXdHnz5+qk61aaRiujis1Ojk6ByZ1mr1qh1oLp7TFSj4oKPxSOeX5/rpt19ZPgyHo0kAjTbjmWnoAo04TUCjrmWrrbjVMcoUxk6MrgUiDaa+joslnVTqOuDwJAB9NrMmic6XQscOIPcX//yfbaaTkaYQCyHCLleu0GGs2O6qkJndsSUEn+v0dpwderVioytV2Mm+6OpcxiQPp3m6Waq4I7++X+i2siZ+3P45/oTx6rIuz8bh9VpBBGgdmt0Pq+38hhCNsgl9cbX4N1eX+no21/VSigjKyYqIdXJZjqVTSLguz0mCXJFjLIMgzNjqZF6RiouFcou58Qp5uFchzrjkkqKzddZOmAUi0sBNI1iujYBb39nV3/sH/0iff/aFDnf3TFkRjO9UUiL0skk403LLwcqqu1lfZR2sbV8L2TU0Csk7C0dTTG4KtjljbNqGayPuhl9HBi08viC/1jS30d16rbM41SBZa7HJO9Jq5iTs5OYuI7SInAz8FaMA3hNfS4pGVsjjpdbABXFk1wK7qnolp71eVU9Oj9SrN9UqVVQvlCy7122FYfFbSrldZwodPkJ0s+EisH9nq95ptZ3DcCYTAm+a23041Hw6UYz+Gvdkil1/R37eU4DFNkA1RqqVprkNB+nSMDL4miEj/jJVu1pTp9s17HEwm+rNzbVC8ghKBQvrBjei0JWmC5XHFLqFYXXw6Vj4jz7JAAAgAElEQVQmVD3P/ASfPnmq05MTtZpNZ7zg7HjcdLLhkEsUrSLrkG5v73R9canbm1trGCIgHGRihik6p5BVp6/1zr6WtbLypZxqq1SdZGmFbjmbyh+PlPqBDpsd08diYuDQ5LUFKp2cnurk5MRhXgv8CvH4S8wCC1OETrtpBH/GVzsDuS+iQJPpSK9fvzIHHKOL5VJ1dntqAA/UGprnigYJ0NUhFRxSZNh8mkmGo2pBEqbQ1cNAurlRU9LD/q4+e/JMrUrd3IFYPPC5sQ2gyFHgcNZxEEUWts4zHQYaT8a6vL7St6+/M3oJxr0NJICWAVtQmBU6NNkUuqTdVtzsmPrp/ULnzUM9qbb0qN40i6gKHxH4Od0j2DMHOg3Gn/83f7SZTWea42LLiRvGajRb2tvd18H+vqrlusNtiAQkvanbl4eHGm1mZpGO55ORPo1NkLH6M5oEa2Rn/+1G1ww+tjdOa7llS1MouTjGHLcux7V6jKzpOrEVd4UuRvDAPGuxR5uN/vrmSl/O5rqINwpybnR930v2XZbRex3d1lwAcfSKbm4p9L7lOFRhPjc7+c2CQpe4uEFE6WCOdiK5yEIKXaqiJnGqZbms3oOH+vf/4D/UJy8/1vHevlq1ssqw7dNA/vhWtxevNLi+cNs5cIyM9Ap+xRbNzDcpENmQzc0BH8/CquF8rQuO0pKQKgYxGBpP5l7MeyZ1rFHTYJ3qbRTqez+2USS2pDQ6Obe2Nz4bpGY6NnTHYI1RavP3EoDbVChLO6yWQAUoWhhZjayd1+5uTaenfT06PVKtgGdaSTWMHz3oEO7L8CFeE+Mu0ZC5gtrNhuIgsu6e7bktsgxk52KgeFiZgeliMtZocKvr6ysrFNVOW+3DQ+VbHW3AHuFt1hry6h0bXyFsz4KFJuOJJnd3WkeROrWaDvb37DVcDm71o1ffaVjMK/DySjhMRDrVRsXJXN5wqioLOApdunK0oEpFT56QufvEOijwRSM320HpDiO+8EcE74JqQnG7urjU+dlbK3ohDz3XECvvvIwes273ld870AoMrcT4vFIrjNWOlspHoaL5zJZee/WWCizdzH3EBZg3W00dHR3q+PjEnhMWfnTCvA6wbRYlZmVv9CPoXqliOn2TdQ50dXVh/m/WMHg5NTpNVZpNbao1xaWqwlxek+VaN2Gi22Sp6SpnOlMrdCyaoNosl6ox6dzcqLHe6NHunj5/9qGa5aodkGSZ0DF61S0/Fn6kW3w5zN7h9uCbQBW3d7c6u3hrW1cCnjhQTEG1ySsg34KuGA5hva5lu6OoBaWMnBi3jDCz11mgF+2+Pmh1dGjTRc5ympHK0dEtCJZnQvxXf/KHG/zbAbyDeWAkWDaCuGs8fvxETdpSpCb5gjwcKppt02jyc9pNkyCZMP1nC505+VLs6A6yEzCbibIuDjKs027y5/j7nAD3+kfwIzaPbMJyK5Wga0AWzkO8dHywsaT/5/pSP51i0MgpRKHLxPzv2Wb/fLEzq2y+J9WeBUSKAgLz0VD5rNCt0eQS1mJB3bHxkhiFDGNbkZXBNjpn49Sq0dTuk6f6rd/5d/Ty2Us9Oj7RQb+jshl2xlr5E83uLnX99rXScCFlchdnbuCItI5A7Tm3FhtNXd4C+Ix5oC2duzM+dWYNxUhvpoWJk+1UakrqNV0mkV77vs4sU6OoZc7LfOfcY2pGkISSYLQQBMrhdhEtpZhCxyLJCclh5pv1PDbYGCOyIayVdHjY1oMHO9rf7Zmmt1rwVCmUDINzHnR0pq7QsbBBBYBGGs00+BVdbL0G3tQyVwnjtlE0eAgAq8nJmI7NhWU8nyqPLTd43c6ecrW6VK5Ysdt4fFVMbQBvjb8/H43M8RngvEGqFEqL2VjfXF7o1TLSVFgSuXa5Rss/mio/HKsy9VXGkAFOHeB1va4Xz5/p0cNH2un3nUMMh+82LCbL2EW0usm7zsH0m+eXevPqtd68PTfbLrKBYwp4zjH8N+2eCrv72rQaWaFL1cAhaB6Y5IzNrZapDls9VSALQ8GA8JrHFZ/RtGeFl+mKA2+b28KDTDHe4uVGbzH9cMZnHd5qNBpYF2jbzaIMX6djztXI+W0YJgeH8TZKjUQ8hqy7cfGDvD+s3q3Q+XNtbm+FOuLBzq6+eO4KHZvUrRVXAfgiO/g8bNJZEBjEwmSE6WpgHouD4UDnVxfyI1+dXlvdTtscgMiJXkCfYqHheW507XQUNjsKvHLGo1srj4X/aKaX3R09a/d1XG+onqfQOc09MQ98LpaS9qd//E82JtNa+HbimlRjI+3s7unF8xfa2z2wDaEpIylGzMHVuvsxC775hR2do687MJqHhkVFtowwnthW0J3p37jhGQ/g7MFRs/WxAaehiqW83bitalVlckgtLMOzZKi/ub3ST6ZzncVrzbNC9x7H9Z6C8D7ZiiIHNlVA+mNFDnwO4T6mmjMJqdfCt+6AIpcQ2bciRPpdoVsukakUtMgV5O3t6/Dlh3rxyQ+1v3uo3V5fe522muWCupWianiJUexuL5XMJ0p8VCILoUl0PKWcgbBlit3W0SXbQNPZ0crnU0wss1DrlJBtOHSBRTNCtwi9soa5nN5Gsc7DSLfw+vJFK3KckKAIFB5wzhy275ycdLDxUoWYxCRcRtzY6j4vd/3tOqF42Ky0u9PW0XFXh4cddVo1c2WpwFUqlpxHIVtnWPsZvYAxFUkPhgb48q0QgueL97xJiqLZimdANWPyks7Gn2syGljID4cLXV19by+jnRQVpCuN/dSRb7EMw4aHfA5yAxhfIZdnSxEsmSbLWG+W4JWpfKIsGdnhQN4NzX67vAhUDELrcqtFT51mUz/45GM9fPBAvW7PkbSzsdUoMRQ68CvoRGsS2iDKhxqPxrq+utabN2fOQYZDcuNiJzEOheSe7+2o2G0rV86pntuoCY9vulCBPwt+ma71sL+ndqNtBQ11AYcdEw/YG9xVnGtMDsgBxAKGewfStWXz8kvIwOBhhpapS5GD38oYixaapsH4jTiMNOpKAfjzBbPdh8pzEzO+Sos1uDdyQQK016omsapZoStFsY47XX3+8iMddHetczflA3MDbAK7f1ksotwp2kEELxR8DjyW18X4enN3o0Xoq7/TVbfTsYaL+3ARJ7aMWHslqdWwji5stbUo4mziHFwIpMqPZ3paa+lpq6vTRkvNYkEVI6fnrdjTxBlE8i//8/9oQ4Xlg8Jq3PhZUaRmu63nz17o8ZOnqlXrRlrcUjfg95hes17NEqyc1ZAbXbkRMlzONrHOPhuwmNMEOxbHn3IYntNyvsP0AFZ50GxLs1oqTEJVaiW1W3W1SbuywGVX6Ob5vP52cKufzn2dJSvN7gvdz+mZ3mf+Z6aaWD4VoDOQXYuAO47k+b5y87krdJnUC+AW0XGyptDltKGbS+EAITwuKmXr+OiJTj79VP2TR8JLCzIkr7XfqOmk19ZulbCOpfLBTOvFRMF4oOnwxnJr0SWaXTs4iFewYmcRkBQ8HjC+8p4KK0/rlGuGNI+HC6pLpBhsbiONNzm99mOdRbFu0pV5uIF2UOk3mL5gsshNtMhIsbgtk96WruWRb5SCO7rPxAod/1uT2cHouVG5mNPD0wMdHnXV26mpZqEtZVWLjK3uPdtSJVusQO8wg4NC0To6W6gQiVf0HF8SY9DMRWSbOmbWTTzAUaBgMTOJELGNOQDlnb6qrZZtAQk0f3M51GK5tm4Wyoh1MUFoXSqut0QEti0wva1Sp6XbdU7jNNUcZQaaVT/Q+OpGwe3AnHvyeAkSUFMqqd/p6IeffqrTk1N12h2jUG0DYO+tCNZre20sgcII7qiziwcGOr+40GA8lp+ENn5DgcH5elWpK0/wd7+rXKWgRrGgDsuP6cKmhxC4ZLXSk/1j7e9gd9Q01QjjHwcQOBZYHQoHOiMwMRPJY+t0X+iwVgcSArsLjUcHcd+5+zpCP58dWyfurWK9pgRuWi5vgTmTdUE3yVp3iTSzBR8GEBS6lRnPlhcz6fZWucVCu/WGfvjiQz1/9NSUCNa8YDOW6ZcdrdVNLVCIEA1AaLdCN58bmXk8Hdn16+/21em0bSmaxKn8mNDttUEyOcxYOx3bWC88JjoHdVDocqOZTgplPW609KDVNgZADT08I+9mbSOycQ//xR/9BxtW1HHoyIdRlFhgNG3z8empXrz4UH0sv2t1uzERCpdKFfsQuAnMCuW90ZXTjuq+leMwAnEBqOjwzwDQHePaLQa2y4it4wkXgCOeusmYZoWuXlKrVVcLvzv8tyC/FjwjYv50PNLXJBwl6/cK3c+S5X821cqtFe0ht00rwUBYyYPPLazQbejmCFOOGD8ixWsKHV542di6hPGdV7AuqnJwrL0PP9LRp5+q2N3RIkJ8n5pmb7fV0sN+T8ftpvaw4CkXjKMXju40unmrhT+yYpcmoQGo4ENsLrd4HexymPHFYkVFDLctmQzGW6pVbmndBIaJbMwuo6W+HM10Hi/NYz/mJET1QXseLY0iEwxGWs0WyoWhaToJLSllDrj5FVxI93lYN83ZzGGAmaZXUKdZ1ZMnp9rbb6nRJNGNwox191ZT6Ijj3CMg4fx3zL8QrBFKC8alOTdi3Yutt1Ujw2Xte3IgAhWgPoCM688N4K532pZNgjXS1WCgr19daDAPNCd/wjqbjXJgNkAvWEg1KtrZweJ/X/2jIwtPWjASgf2EocbTqS7PzzW6udU6JK4ykreWwSN73Z5+8PEnOsQcdZuCh4dcxvF0yp3IUWJmY9sa0l1xwINTYXF2jUs3ZG6WVzhuoAQqVbQhcKrfUbFWMkJ5B47qLFDCwz+bGan6ydGpBSfhIE03yYNCYWME47njn/fxbcZakzpB1eL3YAeYCURk1l3D4Z3jsRm/LDSfNkOyoQBVykbCpuMEk5vlShqs8rpNpMkqb7xLMEgMDwiG8mZT6e5Gq+lMnVJZHz16ol/69HP1Oj3rKC1LIsseATqg4NJdmsGHxXcuLOuYYsdnyxcdIxvjRqOuwe2twiC2ZURMgwJU0agrRufabJvCJDUJ2Fq5KJaGc+2upIe1hln7dyplB6lkbkqM6+bK/S/+6A822LjEEdww19ZPwOuQwhQ9PXr0RE8+eGZFD4rJ69dv7IHodrrGMyK/lNW7cd/u+XLvujq6AytiWaGjSzOBstFI8G997x9CaaAJQKNgxGDbiWVSiUVFQWWA6zVrb2cgOSvk9c1squ+CSOdLSMNmn5g5qbxHG/65jg5zTcbWYkqRi1XFc46bfTYzl5LNItQ6jGzUilaxkk1ioLLZoaV0dQWlq6Jm8Vrdx8908NHH6j1/rrTZ0SyFOe/eQ61QUqtQ1F69psf9rl4e7JotTyFaKJwM5Id3ms0Hmo7utBiNVMkxOtHVwS8sWiixFbpSVYV8zRzTjKOUS7XKo7FcieEXsiei/a8nvq5p+y2YumCRcIU41WYeKhpNlYynysFqZ4REtmRyLcfHg2rr0IZtoYMOlJrKodWo6ORwT6en+2q36R6csWbZlhDoCTFcdYz2bbEzETmyJMB7cNplqjIjLkTprGu1JUS2njLmv62a13YYmntzQP7nVIvAN7oJCzCoQ4yEl3cTXQxG9nU7ndi9ixEjioZGoajDnY5azYrJ7vBiSzeknnnmD7cuFiwQ/fu3b3RxeWFytBymEZLhTfudvvHn2k2yeXOmyUTBw6aYMKJmo2E8NnhpYE0ELW2LD9DLFC+98cgKKjgdzLJSpSKVKlqTd9tuqtyuqlkuqbPJqTKP5EM6nk6toD08ONLpAdvethWvbVGzEbVcNmz7fecffp2C6HTQHFjZxERweBLp7ds3Go1GNspiAHFydKAKXEfIz1ppBp5ILkeeWEGeq5rulnmNU7flXhKCA6mezft0rM3g1sKhqsoZxeg3fuXXdXp8YstKR5NyzQ16dReCFJlVE8sQGhkOCYsHCHz7/W6/Y8sIPn7UE1PMAmAAlEragNtXK4o775YRxCVsC916MFF/udYDK3QdtcslNTAJIQWP8RVnoShS7r/7p//exgebixKtl2srdDNcAeCQIT5ud2zTiu4VedZ4OLYb++T4RB+//FB7uzs2vtKebonB2/HV/j3r6Mw2e0WrTa5ntqAwzCsbl7LFxVZHCr4DdSJXzsureSpVnMPxZu3oJWQfTPN5fTWd6FUY6xrwFGVExiN5X+D9XpyJKQKs0OFMYmNrpEoUqGRZEFOtp74bgex6rKzIMbbG6FhhvDPirdhqFRUspYMPPtSDTz/TwYcfKWk0NSOIJsS9JTKydWEl45nt1et63O/otNNUv+qpkoMpTjjIWP50JJ/A6dnY2Pnosi0Hgmtq/m8lbXIVJWvcbF2S1LoIe31tWafYY99EiS7jlXVz5sqK0Bs3XgwJxjP5dyNp5qsYJ/KWTpdpaxuzTnK2RVurrSyi2FKeapWCdrotPX5wqJ1+W/UaHWdOJcZscguKzgqHQoeW0ijHZp4IIbpo3T0HBrxF6/4Ys4wU6iy7Xe+Y8Wmy0BU6brwLk8hlZdAFeBXGeGgrMkni2A81mPkazBYaLRaKAMPnC5VXG+3UG9oBQ6w5CytbkAjZYUWFUgWTN50Ph/rq7LXOri409xdGNSqhQS1Vtdvu6hSfxWrV8GLjqVWrho8d7h9ob2/PHlhGQit0VlDcKImsKU4TK3QTKCPIw7BNx3WEQCJUEY2aKl1sjUrmApKfgJEv7HVgornb7Op4/8jwQeI66YzQL9tCEHA+44dBYLaUPnPlzdRGNANb5xj0rlGgN29e6+rq0opLpVrW7s6OGUxQ9Lj64Toxn0FoO4t8SXOvqmHqabTMWywipqKohyzPmDyS8VD5AD3wyowrPnn5kR49fGyUNF6Pi+10HSRbT4rZtptjenSFLrTfRy119ODIFpvgjozv4+HUlEYUuQ2u4dWy0UuiVldRuaLEHFqws4q1HkyN+H1cquhRp6s+mnkzCaZesDRkyZYo91//09/POrqlFTpsmXEcCJEYMYbSqZnBX9FmeigOCIOf0rJ+/oVOjw/tJgCc/flCt928WrFjGQHvi4JhsjAnFTM8KFtMMDrDWcOpF4WFaStrnrx6SV41c+2AzeVVFXgVe6i/nIz1Jk40gDyahwW1ZQtnneL7mwnj0MGdg1iaqLSi0IWqBL6KLCHIgpgutApiezjBrGjbYwodnvyw7CHREqCrssq1th6+/IGefPpDHb54qWWtqvkq1cQPNGGsmqFHxXB0o3qxqL1GTaf9jo77Le22qipuAm3SwIUSjwea31wq9afKYSbAh2n5A5Bi8wrSggLIyRQHVuclVv+yQuenG5NHTZQ3G6YYRQLCfiyoZr6S27H8mzsVg9gME3GgwJoeRYQ7gd246YjcW8MDyCip2o2KDvd7evzgSK0GImnwDyfpotC5qMaCSQUpcPY/6EhZrogjDCf2+6RCMe7S/bsoIPcd7yMItxpGbmK2lbHzf0PGBC8FPzYKHUoHmPNs5iaoJRaB5kGoye3QXGcBybsN8GMKqnO6gJaEm4XnVW1T++r6Rl9dnOnN7Y3RU4qbnAUbEVfZa3Z0uHdgki/uVYoaZgq75PUeHev46Mi6PILFAbtNbcDGmOQ2uqlCzgKKANqHk7HZd9GJgXPjpbaplVXv45lWMV+39G5so13A5hW+WrGiw90D7e7sWVfHvUD8Jp+VYbeFglFJHE8NyCCT2xk25ugcqJcZGzkozt5iW35mLjjY96OwqDdxDeIQoG9P7XXhmUemyMyr3Re6acoiBRngWgUsqu5uzW3Fi8nyTW0yOD481sMHj8zZCFUQTjFbU4pt12bxnWbZFNt7pdjR8fFyjx8e2ysOgoU9d8PBSEtuQ4q8FbqSlpCFMwkYhY5rDq65Gk5Vmsy0V/AsmW631VQbkxA6XBZdWSOV+xMKHc4cISz8jTHvwRkiTijClGn9oB1YzqmzJEcx8cHjJ/rlz78wsTr8F0v/ysKfbcX3M9Ivt6kCJN0Wum1Rc1IGt511hp3O6w2sxlS2pZxUKShXxnSwpFwRd+G6FoWSyZvo6M6TpcmcoJ1ka6f3NGDvSMIOF4QsvFRxFZtTSS0JVQoWKsym2sBqx4qJQrfMXjPE0M222LEFhnqRU63S1NMnL/Xy0y/0+MNPtPvgkZalglmqL+JYo0Wo1+cDXQ4YvWJ7PYCkO82aDvttHe20td8qq1nK2widzkaaX72VP7xWspiKxDNSmdjY+elawwDpE/QIilzRshXgOCUQaDEqpJMjSIRRhw8YbSKVcjxXfD1QcH2ncsSWmdPZ5WG6Tsr0aM7x11Qr7wqdV9hop9fQ6dGuHp0cqlZhM+xE+mBCrpPLAmDMOdf93LC5UtkwK9PjQhIuFM0jjGWLRUpmzigWEWiZNwzlTvnhpIRY0/MwREaS5t4xCyLLicgA/nVOszjR7XSu4WSm24tr2yhDe9jBisjjfWH+uRTq0lKeccZ5Cb++udF3tzeWKDcPA5FzV0FqVaqo02hpp7+jRq1uIyKSJR7gXq9n3NKjw0MbJ4MF3Upg15oiR5OAvAx6xWB0p1dnb/T24txpeLN8ZCvqFU+NvY5ataoq6Vrh1Z058DpPw43yS2m3u6OjgyPt7u675UO2eKChMJdq/i4aY1sCuXAkUxdZ2hbP2tLwuOlsYjmqFDo6KwodAU2NZkP1ekWVCp21e91QOdJyXbNCVYNVUcOE8RVqjNM6Q71Kbi5V9heqpKnxDiFoN6o14/dxCPS6iAxcIbLnmeKGS7gVOVfoTNEBlWazMqJzf2/Hpj2KIhPA3c3ACl2uUrXxlY6OQrdso3WtWUdHx0i8aHI7kjedW6bsXqVqnzvRBTA04NOZ1JSp5b/6z35/s5hDFKbQOXUCHyLOoBQ7BOCs+KlztM/wZRCnnxwe6+OXL/Xs8WPt9vvW1dkFv9+4csHdRbfOztpvNq7bjg7QeWkbLVvd81Aw3lonBW8LDAnPr1jBJjEAsoiJQLWtyKtrrIIuo0Tf+Qtdc7pTADJHlHvgxy19HNnz3nLIqSGK6FqXkSt0/lx5RpDxRAnmmiEdJaRE3jtaSSczYphH2sMjvdfb1+/9o9/X51/8mo4ePlW52RarASORSpov1/o/f/SNfvzmSleTBTQ1V0gYB8sFHfRa+uzRiU76XbW4M/yZVpNbTa/PNL27VDCfZiB2XtPlUm9HC1v9ExiyKpe1pp2HCExx58uyIFyAN+MtH1iNSz+aKbkaKLoZqhRT6LJuzpAl101tU9BMNWJefXQPjJoFHR509fj0QMf7fdXKzjAVV1seMDdxOiMAE9TD0TNTALd0gA4DnkTXTqFj42qyte3nYs1k3kjD1gllGklj+4cI1p0ixugqSh1toZgznzvGWKLvxkGos+s7XVwPdH1+BYCno15Pp7tEbzrH3Vwe5BbepKvj0AOvJnNdzma6w2EnSVTa0KMX1ChVDJtj0caGs9ls2XvmMAebYxnAr3PNTDET4aOGWoswHGe8mS8XNRwP9OOf/EQ//epLs3UiHc+9843SUl7N/a46SCnTjabnV1bgLI8YnDpI1Kq1dXJ8qtOThza+wgej2FHo0J03G03DDY3jR6fLQWGO1Gxc3eJv4UMtGWowvLUcVcZY/OzKWKqb23BVzTrNAY3MUmsOIbNuqmmQFjRI8hotnQEm0rjNfK746lwVf6EaUATSMDsbN9rp71qGzMHu7n2uhZmuonll2WEbX5YRvsnXEPXz3LOE4PXDB3XLyrVuLm9M3pev1bTBDKJS1qrdVdruuWxiMjlWSyULX/7ljZkzNJKlydJa5ZIeHR1ZgDYdMweuEb7/yz/8vQ1bkCTCOoUFgcNqwEHIa6Cygk2BHbCRpePC+uRgd18vn7/Q88ePtY+bSaPxjm+UKSS2Njz33R1dhCUbuW6J25DT30wBsgR3DPoI0lmRusWfhXFaLWpTKWlT8rT2aprJ0/Vyo3M/1HmSWJJ7QJeQWUC/r+p3WZ3bQodmNCt0OHAkgXmCUehys6nS8UQxThJZ0ad9SHkwKHCC5b6xBK8Hpw/08YuP9Muf/bJOTh6r2e5ZoUlXkfmecTgseH3TQH/9/bl+8vZK56OJ6TIZE7xi3uxkjuo17TXqOmo3ddyuqxz7Sqd31tVNhremocyXPfnrjV4PZ7qJUnPzYKOa4GDrlbQuIBBH6E+6VYbfIdCnEU7WAqyl0MW3I5XB5rKEczeUuyHHELptfvE2Wk9rNWqeHhzv6emjEx3udm37aqNqwVFJsu3FvWqAgZSwcFfUilouGZ/AWknPQk3iYAoOQAqFA9EdJMLrQNoGBQGOVbCYZ1hUwWy98Fmjo4OT5X5OoSPvVVpAdB1M9M2X32h2N1K/Vtdhv6sq1uNYuXlwqhI3OSQrBUGsm+lC17OZhnj6wfcjG2KTV7vW1OnRifYP9g0jA2An29hJHd0yALIzyyIjk4MTsdhh42nRZznlvYL8ONCXX3+pH/34by3ez7imW3v5Yk6tg75aRPHBWXt7oVKlaiYAHKQLFBu5kvZ3Dyz/lyWghSHBScs4cxQ/KDpbDJJJCSmgJYElrnuisMxmE+PRYZjA70FXqba65v9Xg/ZUpetF/xqbhfq61pRfami49jRcFjROc5onsBRW2iCWv7yQ58/VxDiU64EzTbGkdqer3Z1dw//QO1OQndLRMTAYocEzTdM8GdsYjXphf3fHFByWEEYnmqS6OL+ydLUiJhgcmNWKWTTxte3oqE/wDuPhWBpNVIsTdfN5o3Ttdtrq1htqQUzHzLdaVe6/+E9/b7PgtIDFnq35eYFgBbTjCeC7pDhJFfgw8llE59Vr90wi8/zpEx0d7KvTbttN4LCarcjfdXPv/tkGWjtHeoqq5cBmxGLbcvLiMfpEdoQtUCmvAh5TNUwLnY3M3XKji3CpCz/SYAOtxOk5LRPADk3H43O61mw6M3MBtLJrA/yLy1ClOFAZex4oJWg3fHMAACAASURBVNOJksnErHZ4GMyyCLkZxz8SrWbNhXWfPjAi9ccvP9LD41M16h0VPbLWeZAj89SiNwlSJ0n76vJWP35zoa+vbjTkIcY7DuNKz1N1s1Hb83TYaenpwa4lQdU2iXKI82dDXV+f24uHK3brL/X9aOoE1zhiVMv2o3V0ho25EdA+rXxmkBkutb4da3k1UDqa2qjBZpJiz+BKR2dOJlmmgnOVcdbZfPU6DT15eKQPHp1op9M0txX3wDlcyLp1x3lxQePZwVXKAwQX7FA0uxw0s1mOK3ww/ryFvsDDq1ZsyUXhwFwV3Mv4c4EvWPXYD/HVaNUNo6Oro8hhHLBh2cGDUCjpZjDRlz/9SncX15bzcLTTVxtBucc2F4aN75QlcarFItDd3NfNdKox974V4pzhdN1mW88eP9VjVBHdnml0WaDYPcrhnM+bFf79NtRkWIjHaTPpNnNW8NhUvnrzWj/+6U9M8M99YRGaTDQEVu/vqIkyIUl19/ZCtWZL+VLZiu58PFOabAyfY3RtNOgie/bQWhfHAVHMaEgsaOx5dYE47ssR3cER/YwwzK/xOukAy/WWbYGrFayd+NSWpkBKcHwp1xVUmlmhQxaWM8oUQdEi++H2WrnpxMjOWErVip6aNTS2XRtb+TIWhiXTOVceukxG6Amb6MVCs+nY5Iv41+3udG2kzuJ4lASxzi+urdAVqnX7fDc1bMe6VuhwLwG+MVgtDBWOJ1reDVRLYu2WS9prNW3JA5m9XqlZZ46FVO6P/5N/d2PbHtri+zg1xkxeIGaaa+vokiVcGE4JskXXqlUbOjo80vOnj3V6dKRer+uyRjP5hdkPOa+OLR/0PlzPQFUAbCP2vaOlkAmHiaSFPZM7YFYvEJg8pV5Rs1xOt1ApwkTnQaLbKNECATABx8bg3qYhbWOZMwF/Zstk3RyOtmw2k0BeuFB+OtOGAjcem00OVIj8Oq8iVtaZi0KVjuvhAz198cy6ORLQDg+OMmySNb3zVYM6YwwYcD3wlkJZN1NfZ4ORvr8Z6LubW12MJ5qhSgAXw749lzfuz0G7oce9jg4bVXUr5IgmOnv1jeLEVw4Tx2JVf/PqTFd+oGk+p6BW1ihHjigbN6B2MhCoi270NPu1RaT19VDp9choMzhQFIzD6KAEOlVnvODUwZaqDuifZ8O30fHhnp49PnWLCCy5jJjrKCSG62XqCcZk57hCQ4PVurMqR//pA4sEoRLIndmJx33BOAHAzzhIIhoZGuMJsqChJuOxWWvXa2Uji+Ps2+w2rdAZvYbPEOoKJpKlspbK6+31nV59/1q3l9daEai8t6f9Xld1POGSRItg5rqdGMfsSKOFr8F0Zi7BMbhMBk92Wi29fPJMH37wTAf9XbWqdZXoltEBk2zH9WMj/l4uLHIjU3kYPxtlAJ5/a13dXOm777/Tq1ff24kLXpgzHuRa3Z2+OW2DRd9dXVtCF1tZnrdgHioIY+uc63XXkRwdHRs+2O11M/gAWaZTTFimq6XlkfUSOxsxRjvLbsHR+c5mdpoKS4zzKubqwQHCFp1uEMNW5HHLck1BpaVbG11zmiaky0Vm05XHvXoyUjq6Mwt6FmzYWfU6fXU7PXXaXbVbTet+kfeZmJ+82DQVxiFjaFTzmeazidar2ChjrU7dfBeBP3K4Cs98Xd/c2QIuX6465Qtcxk5Pm3ZXCaJ+nFXWG0VhpBkE49FAjVWq/WpZ+62makXwWA6DklqNlsEpuX/2j//hBtIePmuckiaGtbQeh1QnyIKQd0Dgg60cIionLd4zrOLp40d6eHpqGylOG6QXzlgz81rbRrRal+eEyi4QxY0tOF7YQ0JXYa5DpLizjOD2Zb7HMQ1b5Y0GaaqzONEb0ufj1PhjSc4zrMp81u4DjV0naTh7lmIExmByGeyuucgUOt/XejhSMhwoGo205GShk9tAcvVU9dAD1nX48IE+/MEn+vSzz4xaAE7DtstpfDP+l0EVdIJO8E2x47CIVhtNo6Wupwt9+fZS317d6mo604zulVHOkqgYA3J62OvqtNvSo92uTnc7urs6kz8fO1ym2dP/8eMv9WpwZ8J9v1HRLYCzYVxFA9stb3ObCwuhcrzQ6mpkXR3Mf9u2ujRUw8S2mI6F7pg43AUkFwvus3jx7JGeP3mok8N9Uxqwrs8+qox959QP9wRxSMKYFNjKGLscX4uZr3CBy3SSWVI5idi20AF5YOhK1u1wPLWYTTaZ4Gr1OuLwop38tXbdWOR418HxzIMVYmRa9OTHiV5fXOvi4tJMPaPpQo8ODnWyt6dGpWJduh/Mbcnmcj6Wmvq+RvOZZkwQhiU5DJoFxAcPHumHH36kk90DtSo1IxLTkfLA2ngIZZuRjOJVzMmD92gPNb8mK8J09YPRQG/evtZ3r753vK+cId5GxMZ2qd6o2fUkW6VUciFTS9xwolR+EBuWmM9MUA+PDvXg5ESH6H5rrqszyAfc3GyhsPffxiS6MZB/p1vCvLVYhIwOHQWqUpbkRudTQ5HtsHAWWgkuyKWG8ejuorWm8cq6LFRELM0K4ULx4NZkdrViUb16SzvdHfU6O9aBmi0Tz0bZUz7T6YIZjod3Gg1uNJ+Cz82UR78OdaySc2RyArbSjVFLBsOpGTZYoUPzC/7f7lhXl5Qq5sRDoYOzOLy5s2CvZm5thW6nUbcC7CZLGqmSg2X+8Pd/e4NtCqdMGfsYioUJ6jndySYA3CQXAQIg/lZYv9Cu5yznAfLhowcPdWAJ3fV3qVaWRZrF21k4CTc4Yw/pVa7QmZCd1juTZQFOshJHEUHBo83ndCAdfrZM9XY+15so1uVqo+EmlwV5oJTAoQPjzcyLLnNLsQ2rdXMuhZ0x1rIhEPKjofV9pYOB4sGdosnEcAje3xKRe5pTu97Sr/7mb+iLX/0VPX3xXM1Wy4q5FTlORutw3KlqE7MVjGzjbNgmRoQ5K3YzRpRFqLfDsb6/vtV3l9c6n8zMpYFdBNGIRQwUtdbjgz392mcfq9+qKw7m1pEQkvKj71/pp29f63w+UVgra14smDEh3qhuGeACbyjqvOf0dqL19UgazlQME3nZ7zsSCYUuk+ZB0qbbtQMK+2lrWvTFZ5/og8cPtN/v2CKCz8dt0qAFUNDoKlxIi2UXZB2dbWL5vLkUuDQh7eKp3VocrTf34xdwB50dzslBlGju+wpDX4UCWRKSV86rVKELybvoPH9hhHaLGcwVbcQJlqmu6JpfvdHN9bUpWh7s0tH11GTKsG/sMECwHcZDCtxkNrONK7/GMoB7nHvycGdXv/rZ5zrdP1CbSElwR7oCJgZMNcGScny2cCvRz7mphSLHWF0lE8Ur6Pr2Rt9+/62+f/29m0zo89axyfgw8oTiwRSFbCyH4ifFq22pKETZwPdyGmUswuj+9jF2PYRf1zbuqnERLWvZQAhbJPH8On9ItKcQdheaTUbOphyr9SyIiP7S3LzJwSBadLVSiDoi75k6YpLmLft1DA8TGslmrQpfjMhokP3AxsOT/SO10ZjWOyYV5b/HM12q4G5UtqlN66UGt1e6vnyryXhgRrEl7jEPL4nQXq9p2JO1bq9uNSZ0B35mDfODsmGXecjbrY5Sr6wNATmrlRZ+oNHtnRXdRj6nXoUs5ao69YZxNil0Zh/P6PpP/uGvbUgLgolQqWNj7Py2DHPJIXUBpwNU5gtJx1pR5PIZwVh2+z09eHCq46ND06o5I0kK3Jam+w6no3BaobOEeeckTAeYaY+c7IvEe1b1FDu6TADa9UbjONH53NdtLqexV9KiVDGCIw5iKfbgkAOzm21rC7Xt5pzJJuPVu0KH9xw5ARS68PZO8XRiBWeZoDstqllrG2nzt373d/TpF5/r6BSuD7TCdx3ptshZoTNVyLtCZ27PYGGbnLnNRuuN/FQaLAKdD0f69vJG3w0nGvlYLjGqJwqnEymOtddp6Qe4ZxwdWYQcrx/M5Wxwo7PbK13OxhrCOi/kFOWBkp0/iyvsrtAVEa1fD7S+GSs3WagUk/fggoFc1nnW0fGQg58xdoOZennbViL8/s1f+2U9fXSqfhtA3rPODdyHkcGY+BB/LbTbbXkt99eyRt3Sgo7YckchI2+vhxmWuqLIP5ZNat5lFSs2XAtCXTjxgeAIeimWCyagx8oe1cHtcKSb4US+KVc2CtO1KR3Or641HI7MdXm31VaPLWnVhRBRwIzGYljbRjOsguZzwwUpdHTfdGzcO41yVb/2S1/o6ckD9VttVUnjgtibUXH5szY9sOm0hKyNC5gm6rIEud3Jsc7Oz/Tl11/p8vpSlSo2/3SUhBctrZuzkKiSZxpZfJGZnoKA4gQdiW0ooVOMjoHdu+1W28bX/Z2+GrWG6Yu53o5fB8k8p6LHcs/dezxHxkPEW3HD9to55UDTMvsnsppJ3ANPpciR00AS2woSOkuetYU/lb2KqQ0aWOVn6VtLXEGKJR3vI5NrqlomppTgHj7PossaBl4oFrSMFrq+fKOrizNNxwOtaTIKXLOVFtHcPOug/iyjVNeXt5oRFl8oW2Qn+cQ5FlaM9s2WcevyBOTgVjObaTwYGtkbu7BmuaKaV1K/3VO1XLV7juVWs1pT7j/++7+0YT7n6pSqWd6BSbS4YEWFeLKZb5wbXzl1+EAwaWRs67SaOj050vHxofr9vrv4PABmxum6HDtxjLiX0QnuA1jcRnTbBW23NACnrKN5M3yvWRBqFMUaEinY6SiBPFirKyHoBSNOhtxtdoB5VTn/O77+TkdHfkAaq4JzBzq4wVDh4E7hZOI2sgVPhwfH+vD5x3r+5LmOTo61s7+nTr9jvCX33t6FlLhuzmGRBsxn39dmIR4qOg+sqVdreyDnSaoZTrnhUm/9WFeTqa7u8F+7NhE2d7YJ/Iueeo2Wudz2Oi0FwVRTzDu11iT09er6SuM4VEhnUcDJdmtuujYbJo/O4PzWmOOFeagytJLM+sp1dM5ZGFiCzShUCXNRKWGX5WRof++3f8MKnbkjF9GrJpZVwBiKPTZ0ESODg99k2RDgc6WiZwB+tVS10YF7yTm58S3d94NQauB+dniUuTHJP2U0hTgKmbvmqVzFsy5npO3leqnZwtfF9Y3++ic/1XAeKFiuFK42mkexFqFzx6ADNq+8Stm85Rq43pjfn7Mbg/zOfwfdNoc897V1aoyA2FelqX7li8/10bPn1tU1vIriOTF9TlNrDCq6t3JRxXLRFiQw+3HJsG0wjiXrlXVzbF5hNTTbNa3WkeV6AM5T6KB6UBzN2r9Y0nIJaTbWYkFv5SR1Ls8aBYFzacYZZ393V90WOvO6GSuYNrpEh8SCj6kI3a3beEPZAAqiWPJc8SxChcGWP49KhFGw4JLhwnVOcySEy5X8BD01VJamdZI75MVQvIhCiGKtotjkfbis1GpNlTxCrZh0yIHBlIJpx9mnjwdXujj7XrdXbxUsJsqlkTZrrM9i+Uvf5RurqNhPdHcz1JyxnUaLWoJLUq1mWc5FvhjbKXRJpJl5Fw6Nv1n1ONBqKuY87fZ3DZ8DF+Z+tUL3j3/38425gpLeVC1nsWbQPrgpik4hcd/NrQwspejBkeLmbdSqOj460PHxkeFXNtptC50tQF2hg1LCSbpNALfj3Hh2jm6wzelE74hshJPbDwMFYaJpGGnOFpgXfHCgVbenZa2hBE4Z1upW6NzNZ1ymX1TooDRwbloSe6wy49FiofVopGBwp2A8ttcJa/zDl5/oV37p1/X4wWO7GSu1qtNM1utZmM+7QpeV6nsXZSMjusSczDqaHxh3Noqz7oMUcry+ruO1rsdTvbq40DevvtOUwruVxC1Xdso9PHmow/1ded5Gi3Aqr1JSskot7/ZyPJBPAeDmBgHILEcLbFf9ROHbG20GU1NEII3CPt0MULddnR1CYDlOrkPNptChfiDg5u//zm/q2eMHVug8tsmJu3F46NhGUtAYWbEOd1ShLbWkZDdvtVh1PEm6B5sQHFPdwr/NYNHBCXTGbDLBb7kXEfP7wUy1ellVbMcxzMQ9RhuTVFHo/vd/89c6vxtqhonCRnaIWMZqllFhOb0YUlYgADdUryJXywjOWBJlZF/GcAoCtwzxixywEG0//vCFPvvoY8PrurWmwunMWPsUaivYFjFYVKFStLGawl+pVayTo/OcLRb68psv9c2339h77vZbStax5ouxEaC5n7A5Y3wEy6JILNnUB05Nk7f814I9ZzgLxWFkB0uv09XR/r7lubTqLfP5w0a9WKarc1EFdP/OMciRpenizYqNDXMSO0oR4xyHS6mmuAD5vKhwBZUkNSgADJfPhCRA6DadZkMVmpc0VZknn4Nzg9EB6X0NFYv4EbKEcIXOwbQcoJGuzl/p+vy1xneX1t2tEw5LXJh9hSvckavgEAoXZDlPjeGB1pVCWyBGE+pasyWv0VSpDum8aEYYLDXGhAoJbmdNpWLdbGWPjx/YAcuGdzIcqVGtK/cHv/3ZxnytGFuwzsmE3naDIieC2W561WwhQaU30b0bAarlkrm5UujA6Rp1QkTcatmJfBzg7tjaWTJERjJ00q/Mtikrddwow9FQV9c3Gk4nCtmSsXRAOrSzq/whha6rBCNHCLNrPNcI+M2K3P+fQpdEVuiKC18bOD2DgfyJC2Y5PjnVD3/4y1bodvt7rt2HCmIhH/jfu+DtexfkLXfGlo6Zt7FxgqASOCqFW05ABnWdHZrVWAUNEzfKnl1f66vvv9XlcGCqisQkc3Q/ebVbXeMp7u92tPDHtoGET8VB8OrqXGMSwEjxQlYK2de89FcqzkNX6EZzeeFSZRsvXRdnFlk2WztfQAqdCZ/JZfWQF2EEmtfv/tav6/nTR+q1G+Z0guW6dXRRZBtnundeKH+fj5rwYW4whPsI/uFXwauz/XsGZfBnufnpCp3OFkpLXpVKzRLpIcUuFhMD0Onmqo2KipWii2OEeLpMdDca6//60f9L15s+yXlm2X0n960qsypr37GD4L40ye6Zbk3PaKal8UxIsq2QZX3wKBz+76yQw4qQFJItjT09vUw3QZAACYJYCijUvldW7rvjd573LVCWTUYFSJCoJfN573PvuWd5rKdbuzq+bDizIxS7UOjY+OKlBbkBfGYasi+F2fkm0JkSYWSN4gK5yLmwKNgUOuyXkDa+99Y9b1+XyRSFW8nIHV2Ypk7QjEFgTiccXoOOlC8Njoj86/tnT7W1/drFb2auqv6oo4vLc/V6becZc4kSSp3J5MwlpNC129gpDbzxB0+i+PKa88GiZ7oMkXhFc9VZTU2gPUbTW3BHRw4FqzuKWWx9xpkEAwuFDk1wx1glAOgok9cgnVeTbmqcVJsxGSye5xrFwjTGHUtaXFiMrLZQQvSNzeEzyOvIgpFFSih0gbxMVwc9ie0vdlu72y+DW0/tVMNeU70WYfY823Wn1uG7Nx6Qejcwn5cequPM5EEEqZWUKZXMqyMlLptmgdF2CA7mCgmxW0CwQOZxXjdv3PHntGXW1paKuYISf/6Td8ewl2lncYcw1wZBdiTUhlZCQTOvLrJxClbSPMeAyinjdIuLi1paWrRnfTABDLhVUPgE6gHjgQcs50oEn7qw4Y38z2jY8zn7eT3b3NTe4bG64CGMP5MVFVZWlFhYcCJQN1fwEmKMt74LHSz/YP/krxLhUQ7CMTgfdXSDgbII+RE4k/J1fq726anItuWhf+e9D/Txx5/p3bc/cKq5aRd0u5FtPOOrvb+i8ZWv57yMKzlGJMWhs8OSygTZUOzB6wx6I84fJdUYJO27dXx5aezt1dGhdk5OdAIto8dwCZZZMEF1cWHa1kWMlHQnhVxeW/vbOrw800W/pW5yrD4NP5yuXggNaW0fKlFrKtsZ2rooeAGGJLbYholbn4eJDotCB0ZHN8dh+vGnH+ut2zc0j61QYmx3Dyz3G5eXmqlWVcTWHJAfnhxhM3YzCQWO85M1PhdUL8xgIeQ8cOtsXmnNaxhqwaoodMHSp6Hj4wOrIPKlnPITOV/EmBxAdWp0uvr+1Y6+/v65Xu0fqsnCDM8zMGSPw6HQ8TWhL8GQ5/UCUwwEdUxMGZ+HISODkKAfFDo73lYmdX19Xfdu3tbbN2+rlOHhZkgyd8B8Qv7FhHaAfqYh+Hrdro5Pj/XyFU7Drx3VyUSAQwcZE9g6MUYSqszSAkkWmB7LCO6hricm3GGCBx7dMx0dhpQ8M5WJSRuCLszMa4pIxAJYX8EdXTIdQAmwuTi2gEsEdgO8RCRWwCNuLqBkJcjhSOu0M1SjN3BXzMjI+aZrXFmc1/xMVVPlqYBPOltkaM0y7zETH5U9lULHG4xX0c4GrjCUl7YzQA5hD1wcqdequaODI3qJew9jfEpeRuFKlBinNVmq2IGo0SQ7l66vaxwxgTkDRr+Mrsmxhr2WOq26OZEUudE4LyWKKk1WdfPmPU1NV/06f/P1Q9OiEn/26VssUAMXi9UzLatpH4i109a4UtS49TikTbIrvUEN/mU84lOTZdNLKHToAQu05LS5DqyCMxdu7nhA9QhrMX9QSIRCFxws+EGebr7QV4++0avdfQ3hwyBZmVtQcXVN49lZu4T0EPsmQAlY60fdnMN2o0IXJYsbJI8LHUsJWu9eR4VOx9bQw7MzU0u6jbptgv7wp3+k9z/4RGur11XIFSMCbSh2gYke2OjORrjauAadqEvcFVaGJjY4sID5uNjZf4/xLfrANZhcB8DxQVevzo716OVLPdlhLK1rkMx72cJ7gwC7AC0D2Uy5rOtrazq/PNX26YH2ODijjl2QXegiQ8L23pG5dLn+yIHNFDrspeFNudOOFhFcZuBTLnQONmGZkNAH797T23duaHVxXll+/kzGfmFEYwKKA47TPaEOoNhNFtl2Ma4i9QrLphCQMzS+RddoDA06gRUWkSNu9NrQqZr82u/o5OTIG03MHIrlol2EKXaMeWzh984b+v3Dx3r8fFPHjJVYUzGPWDod8FLb5RtvDnmvXpR425+1csOKvOjCjUOhMYG8bNddHCqTk7q5vqGf/uhzrcwtqFIsKcfP5oULNlq8YP7kQZTebjmf4fXOtru5s4szn4mJ8qS5gria0IkDkMMJpKubnCp748yoig0X5q6cjxAgHoT5GAY4ShFsNFfQjWs3rExCqlbMF4z3sZ221Bt1DHrsyACTDotOi2cXPDImDiNk7IyTQrS/c1Y33klHjA8lXeM7t2/q2vKCl2H2xLNINyxk6OThzGYzmKfCq0RTGpyQTV0a8U4MvV09PT7U+Smb8JpGvYba9QvVUP6cHarZvtTYY39JqUTW5Pvbt97SeJS0XyC5r7xexuqtkgrxiSlyOhh/8fvrj5RMlzQYYas/oYWla1pdv6mFxWXDNH/329/YdDbxJ5/cGXsTygbG2Foi+Ig5kxPCcDDSoziBZ8BdcYYEDHnY8cOBBc8UuuXlZU1PTxmf8VY1cn4NSokrZMiRerxo3tZF+zffRZBNC3k9ffFcXz76Rs9f7xgszVWmVZhbVGFlVYOZqnosItJwlYKbWlzoYmFrvIF0J+lA4Wjrytfs9ZTBfw7dX6ujce1Sfbad/b7gKv3kD3+mO3ffVXVqzprWQL4dh06HzIrI9ysUumBxFHd0TrynszTzD3JosD6noATNLz82BccThlLoaYdmVqmtkU7wDju/0IvjEz3fP9bWyaUumj11R4EKUEplVEwmNV0saX1xQbML09q9ONSzgy3t1o6DuyvdSbOt0eGpesenSjWxo2ITG2gIFA8nmfENgMWYHzb0yMc3mLEFE11Awt3cW7eua2M1EIZ5P2vnZ7qsXag6NWUyJnW912ZLPvAo5bV+2MW6++E99kgYLQq4HSlysOd973t0DtkhpKBx2SATrNcv1O21weTNBoDPSEfn2z2V0fPdI93/5omevtr2xhUaD5iO6dKGSkJHF2y5aLqCVT9jVRitkfGHh9fdJdSmft/FoN5pejqgmC1WZ/Xh2+/q5tq6FqqzqkDg9bYT+6zo/U6O/ecobAdHB9rZ3dHh8ZG5bUxJpckJ47vtTkcXFzX/SiPApY6T9xQ0mHJFmVyJ+dMOOdjsE/HpMZ9t88WlzXHB6dC/siDwIgDS9eSE4waSdJcsp9yhsvgLDpgI6IGnOB+B5znyazjOFtTP5Kz7xQEGyIQlUqWY17XlRS3NVjVhqASCTtiT88xT4AzhsNAw/op9Vgi6DyMzUAaOLk1z59r1M40HTQ07WOQH09nL82PHASSYHnJFpVOkmM3o7p13lPISFGPTSysqLkk867aNTXu9NwocWy5Rju1gTO0qq1he0Mr6LU1XF1WcmPSZ2t3esYIi8Sef3B3D0XKhMy2AsTWMFLTNECyDTj+I7tsdgNLAsKbYUegobEg/SClC60ZbzkgbJGXJINqn4/EWMgDQBqHdgIU3I1j1JAySfvfsqe4//EYvdnaVLk4qPz2j/PyiskvLGkxNqVsoqM8iwjGAsb1Q6OqCA0e0gYxDcKJ4QzP5kbqRI9lqKIeDQq2ucbNlZ5H33ntP73/4iVZXrqlYKAsOgeWLRBMYewidXPgIbroxzuSvCOHZ4uqAhZnK4dE1EHKvNnbcHYOxUn2yKwLTP0TijXXeH2iv3tLm0ZkevtjW1tG5CcdK4ZxaUDGZUjmT1XxlUrfubOi0W9Pzo9faPNw2yO0M1suGhocnGpzXlO5A9AzEXvPm4kLH9xgVOi+bODEJfs5Q6OCw3dxY051b13RjfUXT5UlvgzuMP+2mXSegODBLXhW6ySl3dKHQYYoRRlY6WoBwnD54v1kQgCvx+nGZegvLwxlZKqG7JPzHQDqEXHzlSkXz1wIlIqtvX2zry2+/1+b2vuqodVzoQkcH8ZdCFyRqkeoD3h84NMamuBxHhc5BSZwP+Ig+323V201jmKZ0lCa8kLhz46ZWFxY1U57SRL4QXYEQh4MBaqzhPDo9crAPiyVzUws5d3MUliR8tgAAIABJREFUhhb2XRc100nYSjKylsqTmltc1CwXeWnSI6xJ+ri22K8NJRKyNcKQOt4wLswvqTo9Ewn7i6o4aCjEZfKo2dIpwpYxTHA8AYRwmg9UNv2B7enTLIAKJZ2wgUb1MBy506WFgHg7U0YvWrBVm8lLTHLoW8Ho7Ggc51kEpQyjYZjQgKTo4JvWbPfadY17DXWa5zo52tP50a6J8INBRwm2tLmi8rmSpqcXdOvmXW9MmfL8XtRrzoDFfJVFFG7OmD1YwZMKHXCrM9ZkZVEra3c0v7SuZKpgEr27dMv+ekr86WdvXxW6kB4PkIicCdA4MMl9cCKbbcYcClzc2fAgc4CQ8iywlFheUbnMQiIElsR8OXfiUUyZ1+kudOj/DHIFQT5dZCqph9890RcPH+r1wVHo5qpzLnTpxWX1iM3LkQQUbhk+x9Ww6m4q1tYGTWccVG33Eg4+WFSzoXSzbg/88cWlsv2B5qem9OMf/0TXrt9UpTKnDCaNCbaHvBEUuRBLGLrZYHIYilzMCCNbm9IWCoo97Z0GHZQIkatl1NGNXeiSjgMMYwZMe0TqLfI1+2Pt1zt68OyVvn25o/2LpoaZkkq5CRUSKZF7Xs6mtX5jSd3MQLuNY7042FKzXtcAGsRFTUOIlI2m+XQp0/4R8VNUQ0eHKoIu1n5xYDMudJB0o0KXkjZWl3T7xoZubqyqWikrh/QJreawb66WuUpYRxGL2B96C8i4n0lCjfATFwosqeutpsFhHgR83jgvdHaBg0hxGvi89PqYNdbV6RJqnFa2kLUbCKNrswc7IK1ULq+vn2zqq2+famv3UC1clLHpioocP4u76Mhpl/cgeOYFvArtI5u72BWPzp//RqFjtMafzvZR47GKuZyW5xZ09+ZtrS4uaRZXjHwxFDqH44RcXZgCfN846RLqw6/QTGAylCtlf/1WvanaxYUnI4i0bG2Rvi2uLmtxeU3FUvkqtBo7eeg8Js7j/tvp+gN8u1KhyEFeL/qjQg4F1JYoHtPbbBZDQC2R8wnPNlteLJ668PSgmECXKhbUYAFj55DgOt2rXyqfGDu6oDIx4fBvXl8+KG7oZN0YRZmvQRIY0awiviQUl3arYd7coEvw1oXqF0emmNTPjtSl+JGjgoFrrqiJiarmZpe0tnbD54LPTbF05sX5iS7rDRsC45R8Wb8IXplYaPXxk+1rbe223nn3R5osV1VvdA0JkVY4jaKCSe4f/sH7Y9+SjKIR030MYRe5jPNMwyYr9g9jhPUPi5yEYhYRZSl809MVXb+G0+iMCgWW0ONI/RBZPFsHGnSRISwlAqq5LbzFwktNuv/oG/3uq6+1f3qmYnVWpblF5ReWlF5cUrtYVCciOZrdHVT8V5aRPhUGX8IWNKgigmqArznudqVW3YWuCF2gdqlKOqMbK2v68eefqzI1q0ymqFQip2KuZIlMLo8uNwSwxOPqFSn6ysCAwxW6y2BPA2OemzU4dQTwMEiXvfCkkyMFjG6Pljyi4PSGOHKk1Rxn9N32oe4/ea4XB2fqZCZUyJdtJZTj5sXuqZJWciqrerKj1ye7qh2fqnt2ocHZmUanJ0rDdQLDMBZK30ExDSHcVr/8V4XOdcTGmtC7VhbndPvGujs7OrpSAXdgoIIAeOfSORc6+EoYshbzJVt4uavj8DOORqlZjE/Y87DpBMgvT9DlRBwwOHq+EEZWRVzUTj2uVaYYR4oap1Pqjocm+QKio3F98O0zff34mXYOTgzgo7rpDwPpl61iKHThErEcMApHB6NzoYMCEfkTemSniNuhp6M6vmiROShj7szUtO7euqWV+UVNT5avCh2fn/cZyyC6D0f69Xs6q51b/gWQTkGrTFXcobQgKAOVkNcBM4FuppDX/PKSFpdXlS9OBoOGFCYC4ZKwywvPBRzSHiP+WHn0tzmWYnnlc0W7gAeO55viw/FHmQBFBE4f2DLLD/6/eq1hKIrLgwxWHhArPEZcfF1dHOxLqHQy4X3CvonX3ZcMaqZ8wdNfeNYi+MY51yGDmFrBz9iGlH1xqkGvqcvzI50e7ehob1udJtb3TrpVOptSPj+hmeqC5udXtbCw6rPD+xHOQ0O12pkXExf1ug6PjnRwdOQOtAPnrwW+nNDbb3+kT3/0EyWTWR0dnzvHeKo6YyUJdLfEX/78kzEvIi8wdtjcfoQW0zZT6LitXOQYKw2+U9XJbYQZD5YXLJbsO5VMaGF+3jST2WrVzG9vKe2ZFYG3sMgjfA5/MC8mKACMHamEzSR///XX+u2XX2r7+FTFqRlVllY0sbLmQtcsFNTBEsnOCOg7g1tJ7I37ptCF8fWHhc6b1wHxfh1lsU9vtVQajHRtbkH3buDCsqxCsaxiYdJFBQJiMjlWMjUyRylWRcTjakwUDlNpAL2NwwEic2jwUqNAuvvjtQs7O/4cI3wvEfz5vM3q9hx1R6Xv9ROqd6WzzkjfvNzRd7vH2icYNF3AEFwFoY3FRr2hTrbvQnfautCo3VUfO6ijYw3QNyId60fFhofy/13oeHDo6EzzCZQTpEIsIviYmZo0veTuzWsql4qaLEHWxMBgYOAdnh8qEmgGGJXCoKfLAzCHX4XDK500RdU5pMbiQuHxSxXhlpH3pj8v4yq/QgpFew38Q8AMri9tYjCjpcNvv3ik755v6fiMscxuc4HUbpUDiyAfrivKD+8BBYMLmbwEMDpfkBENCOoJRdFW6BGlypSZTMag/9u372p1acmjaylHGl0IlgbrNFThYzgy93NnL2B0LnTZjEqTRRtVdBsN9VpNv+d2CkYRUMirVKmoPDWtfKmsXAFDzIrVHFY98HdkpmDdKyqPXEEp6FaZ0LFBts6RK0JuB99UMqF6vaGz83PnUPCNggWy/KCzPMejkAyPfFZVR1jOeWrB/zEx6Kl+dmy+KVt2T/8sKe17GJLpKHSoWbxMurr8I7h9FMMRQ6toLi/P1Gcpcbijw/0tnR0fqIOx7AD1C1y9nAvd3NyylhbXNTU1HzUp1AWmypAdwkXiUKP6pTa3dyz5Oz6ra//gTG+/84Hu3Hpby4trnih4xtIkFVamzDtkeZL4i5//aDyAE+ejl3Qn541VRLrldrTDRexCAo7jJOyAVzHGQj1xURz0gxPrTNVZEjC4K5VJExrNYcoGyxxjIgbkAxfPU6U1m6HQ3X/4SL+9/0Bbe8e2lJlYWNTk8qpyy8vqlyfVJyAkil+M3AcCEGqaRzzIhk4veK29kYDFodWZXsc8uqV8UXeWVnR3fUNlO0VMmOldKpSVTedd6GzcaKF7yKsMHdob+ynTZehUKaReOIB5oavsBksh8wp/UOzsnSf14Ro5H2HgMTbZH2L2SqOlZmes1iij717t2rxz67KnQQL8K3iA5aEyjFpqqKH6qKlmv2Hhdff0TJ2jIw3Pj5VkNW+jzcBn5GsFfWYAjEkeCzSLUbRdp9CxeQXLkioTRd29dV337tx0oYPawjhJMYSPBXnRifIUmv7IIHUp6ury2KxHZpMh1hKAOuBhoZsFhwp0l5iG5CInoJFE4KQlIVn31Ox21KT75awpofPLun7z+4d6ub2vy3r7TaHjHML3jGg0oaBG7xuYFXZbdHRYRNG6utAG4N4dnfNQA0UFyg2XFxtkxux7t287R2J2qmqMLuReRDJHLm9Cu4nXq9e0+XJTJyfH7nop1mDW0Dq67WawH6ODZOHnlDdcWPIqTk66oytOVFSdmTfJle4zPmVckoGQS55y0b/yQVcHD4+Cx383IyKV1vZrNr/PTHGZrlY1Nzen0uSkf6bjkzM7kkDsnZ+b1q3ra/amIwgpkxiq16wr7IDDBT6Ec4dDT2SSmqHQe+HIBhxrqmBsYWJ8j7MVmj3TicjM6LdVOzvS+emR2s2a1REQfhMUfLbsg5GmphhdF00vCc8T8M/AriwUOojknf7APNNHT57q5e6BDk4udHBwqp/97I9N8p+fXTTlCTw0BwNgYtIWV2zZE3/+s4+ZPkIzMQRvafsmob2HRmGCaWzH443HMErwwp2E9jurHuxtnE3wkU+l/MbO4sSxuqylhVk/MH4hsxhERmJ/c1YiYqxrHtvHhDu1h99+p99/+VCbW/tSOqfcdFWlhUUVV1aUrE5rXCxqkMnYOBIgH+wgkHfg1HmhGXzpwuXmAkRnZ4cO3ELQ0Pa7yjRbujk1q3uLK7qO1CeXs8khhY4xLGNuUIhT4NP7S0Q6XpfT2A4cAm6EgwUKXyh0OG1wc8dLjEDLCdmnHBDE1B7ZGK+H5MySk8GWUmp3x+qOs3r6alffvNzV5klLHRU1TrAtDBvvYWKo+qCmZv9C/VFTKUB8tLvE0V0eK0GhizSasaidYoKo3L9i52N8LnwELIvRNWElxFRlQndvXtfdWzc1UcxpPOy7GwKWsGtGD/oM72PgVGIGCcWEJQXbVx4Eb6Rjk4XIfCAsKILmNfD6ggaXvNoxGle6ylzaBQsAukbeAPrdfF7tXl9bu/v64uvHOjyCk4bcyZ7I6tv2fqxe5CLC5+X9t5sKv8J3S6bM8M/Bhou2svx3u/b4PQVhQEYVFDt0gROlom7fuKl1E3VnQqEjnS3i5DmnIZU0Xsfm9dnTp7o4OzW1iAs+V8j7YgDbNIHXmuKsiyMHjBGSUHg2heVKVQtLy3Y25vXjfNAM0IQgyUzBUaTYIa+LNp8UOFuksVRMARNl9Oibb3X/yy+1+fKlbty8YfdfXHco4ofHx1aGpBJjzeKFuLGiyWLeRqV57OcH3cCbjPJZhzZ1jcKv2LGSV+GvlzGHlW6PYmcVRwMvvIGnGP67baRwCQd3xaBi0FUTjI2NOsszYhAuLryFd3wqHnQRxg1Gx0XMn7XRJjEPo7F+9+XXevZqW/vH5zo9u9QvfvHn+vD9j7S4sGSiOuYC2MXn8RKk++S1/rOfvG9jH/CNVhcaQNv+9tjnwCOCKe9bOKqwo37HtireZvFGZwvqDJDm9NVsdwJhM5mwe+rq8oJubKxqYXZKlcmCHxIWF8a3opEmml5c6PC7BAv4/vlLPXj4WN8/3VIXylehqNz0tCaWlpSdmVGSm4ngEm5R+woxFrMBSvsNAedDEkaHF3CDaBERWzaNh8qw+m939N7Cqu7i5FoGZM75gKEhzGexnIr0kZF9URiLI9zVD0VEULaFNQ9u6Fo8/o+G9j2jA6TQhRATyJWh0DFO8D167xwlk+GoHFLTxuqD1Q3T2ny9r8ebe/p+90LNYUHDRJbwPNzFLG5udC7U6p4qMWpq3G2ocXqk1smBxs1TiY4yIkrzfYUQ8eBVhuOu/9ndVuBJOkgbvSv0klRCKwtzunkDG64VFTJpHziwLZZN0BDemGrSqbFNLVoZM2kNZl5JHgBDDLGhJ1hp5GYcjfuBTB1GzcG4p1GC7WvYnltK1W6pjhGr3+eMTmuXevL8hb57tuVubtBjs01xIoNU6rEQ4sxySUc2XXQNjKh8J5BaMOaEQA12SdcSlDyB9E2Rg2YVMdxdlJA5bqyua21lRfMzCOqLwYqIohJJJUfJkVrw/06P9f3336l9UTP26g6SNDGS57IUvcDFtE+bA5+5y/PK5HKarExpbmFRK6vrmsCIE187X6KM/+EyiaEeNpNZTBOI9YPXhiGnN6FozbP63e++0Bdf3Nfe/r7eef89G2/gvsO5PDw51vnFhbvLUjajNZqRYkGlfEalXNqB5XbB8eY2XMpBsx3OOTpZsL9MDu4aTs9pjSOLqUatofPzml9DFi3F0oQlaQG6wKxgYInfsNcJ6pXBUEeH+3YqAg+fxLrKslAu0YBds62GWsKzzbrkV7/7Qk+evfT4Wm909I/+0T/WJx9/6hxepgh4eWywg0FqmDwTf//Te2NwD1jliKKJPQSXQKw/NzOrmSq8OG4vLqOhuu2GLs/PHAzCyjpTnFQXjVyra48vMwrcGXDws3rnrVu24l6Ynfa/xyCwN2LRNtfCFcBWeGXJtHYPjvT4+009ePREF5cth78kYJBPTSsFzWGyrFRp0uvxXKmoDH5V2ZwLHg9EHxcSil20FYqpHeHwsgwhvaivYnegD5bXdXt6ToulSU17g1W2/VQ+FwqdbYgiQ8ofFrqwlKMbiTC5SKju4dn/Dd1iy38kzuMMaorYvy4sYKwBNZUhmDKyrQr0wow6vYQOTy71dOtAX36/rbMmBgZ5jZIkWeVtX9Pq1NTpnis5aqpTP1Pj5ECdi0Oluue+MW1PFf3ckHbt90dHN0baR7EDX+VBCp0lBY7LjV8/ev89bawta6JUMG6LMyyGnJXyhGlEYXWP/hOpFalbRSsQKHL2AeOABX8iF64g/MeYE8oRr0XAV41pYmpJ2kZYxzt4+aJeUws7fy6tVFon5zVtMpI939TRWR12TPDlggydSKrDP+JIPF1WsVLx13bMpq35O/ClDA9gQGoSDF1iNLY6QoCtvUfcjM9AHKQOFWZhdk7LS4uaZwQkmIYsgjTLmWBi0Rn1TEs5Qvr15FsHoKML5cHLl4oeTQmBmVmYdzDNweGhziE6j6TydNXjAp3czdt3tLzCYqJoblpgPIT3xxvhWl0nJ6cagL0K0J4uLu3/nw7PlA+ldP/LB9p6ve1x5PadO9ogp3aqbBz25PxC5+enql9cqNdsamaipKlS3hc9OSFp2AIjQo04IwNbLzGZ8FyDYSIsQOyf5xnMF62o6FuuNlKj3tI3jx6bm0nhnpmbMx8OK3WoIbip0NnR7Vo+Wq2qcVmzioILdn6uasYHi7rQOASam1MEea6SCf3+wUN9++SZtvcO1Gj39Vd/9S/10Ycfm24DTYiCPjFR9tImQPgJtq7vjNG2gW2QcEX7yYPBTYQ+cHoKPR2HmBsECvhQzcua6pc1xyKmcyUNxknbLV/Um1EkYNh20R2sLs97/LlxbVXzM9Nho0fxCGj0lTyKhzv4BKR0Vqvr+asdffHwsXYPT2zHM+ZAwTNCdpQvOSGIsTlTKCqdzymJGiNalycIOs6kjS14jA1MgbBjM5ZGoRtoYjDSB0trLnTLE+XgM1+ecEfHnI8MJ7i4ho7k/7vQBYtttkyBChBvWbHXaZsDRYGzzfwPnE/cyfG5eS0CddYs4hAJyWdJC/rc+UVLz17t69dfP9NJkxECs8mSkFbz8PcGxMhdatC50KB9qebZkdrnhMQcKzXsOjIyNk/g4Dizg0NMUaWzixcRXAA8+EQZgsWlk/rskxBnych3enxk00QuqpkqQc6VkPhFZgBOuHlE/vDTcipAKIVM6sCYyKzT/MkIM3WgTsBQrbtlS01BIgJnHPILLusQa9vqkCMxHOjssml7pr2jY+0fHavRpkBHm2zYM5hGAvBXJlSG0V+Z8uvLIgQsMgmToNlUHwugVttB1062otBFRrHOoqWrjx6UgCVSrJKanZnR0sKCsWc2kahk7EKNuSPWQbmkLluX2t59re++eaQRGag2Og0P59L6upZWV1SZqRpuodDV0VrjEDJR1kS5rGvXb+jW3buqVmcN+sedfxj/yAHuqlGva3//0OEyXDTAR1Z68Bxks4HcO0rowYOH2treNl42Mzurd999R4tLi+Zabr5+7T+PdhlhR5UiaZEHp44Xs28ljC88NrO5ADmx6LHpKVw6fPoKRZtjojkfYenWHej0+Fz3v/jKP9fC4pKWV1etcCAvAov846ND9bot27DRYZPHEaJoMfMdO5mMZ44a4eVf5KIUloJ8JPXFg6/13dPn2t0/9iT5P/3Vv9QHH3xoqSQGATy7hQLPMI4x4XlM/OM/+XCM5xSb18DaByOKNoGSiojZ88y9hXCT5bOW8yAQhojoW0dptfsj1ZpttXrB2DCk/0gThZxuXFs3yx6aAhQFQlboEO0o7wc78PSMtSVSHoF3Do715XdPfYOf15se5TDjUwbX0ZxxAdpm5xew0c1nlS7mlS9PKjMBERJnhpxT2T3ielERlhXOix0OVBlL784t63Z1Xmvlac3Y1pu8S0YT8i+CzCsQzP/rQmcg3Z74SHXw0cPGB6pDWFhQ6FjS8M+xqiLu6kxVibz7/PkjZPGNO3FCXThCjY6ev9rXL+9/p4PaWKPUhJSeUH+cc7wjilicIBqXR0oOe+pcnKp9vqfh5Y5SQ0K0Ywla4PYh/+IDKRi3dejowoXDUwG0QKHj45OPPrCxKljO3u6Ob+NSCXJ4xQ861As2kJP5ksdWZF9IpCh0dHZ0r0EEEwKYA/gfKUQiza3JpbHbsfA/66jRaqjRuAxE6tFQtVZbm9u7Orm4UA1ya6urbj8k04VPOVYf8jFna25G1bUV5SYmArgKLjscKkOWQu3SI2XvsqF0lIZmBw6yMMDScjnLtebm5u1G4lKMSWgqaW1vdaoirNZ5oMCwQ04Gl1hB5ZmyzuvnerH5TI+++lIjFESRxJHicP3uXa1sbDh3BMPPU6SHEFmROOZyWl2/ptt37urazZs+f5ZWMRZHxHS6K84X78HR0bHVKRQ+JgKwUcbJuNAN+iN9/fUjvXy1ZUdwFBifff65NjbWLAX75vF3PpdwBKsTJVtZ0e2OB+S0DDTudz19lSfht5VcXFiwOZO1jXclcrOs+YwpF7uiRqmMmu2e9nYO9Xe/+b2f47X1Dd2++5Z293Z1ThrZybF2trc8wg4YZaPGoDw54aUfZyNHUHlEqYGGFAo5NBpoKLABUvriwVd6+uKljo7P1O4N9U/+2/9eH374kdke4Hx05LwnvCbBaWmoxP/w33w2dpxhJE/iBmQcCc4O2PEFQJbxdRKb4siqiBedKs12io0McX50dXUS0+kMo5abXdbcbFW3rm/o/bfvamVh3lhAmgAXczEAkwPWBaDJ4WS5QU7nk1ev9f2LTR0cnarWaKvTRybGiJpTgvQrtj7wdsCB0kklwBcQOJeKSlHsShNKEkBCPCDAqdndQUNI8O5UIqm3phd0pzqn9ekZzbKlwY7GlBjG9bjQMb7+sNCFfw6ja+joOIi2wLEledACx9pOfs/g9ZWqInjaOUHeozFLk0CF8JbL0Y8Bp2s0u3rx+kC//vKJto7bGiRKSmQm1VNBo1TeIHi3i9Rmz4z2YauhXu1AvbNNJfoNjY2p9twpOsvVmQUDYz9cRrY1sqsJlw4dQsLsePSu771zTytLC+7uTk9IskJrmFURJ+pUUlOlSU0WSpowsz2n9DhpN14MGbmpQzhKwHa8vY++lkdVF1lG6GgZYcwSXK6teoPcz5a1pDjJnlzU9f3Ll8bnmh22byFf14eYYsIigi5gqqKJpQVNra0oBZRhp5KxlzwZFB3nFy50/XrT2JCthojs8wIt78SvqelpzS8s+v1y4WOqqVSsPvAGn1AYOiA6Lve02BLltLi6qNPaiR5/90hf3f897XxQvfSHqjUaWr91S8vXr2tiasqUj4vapWksvPngau++977uvPW2lpdXI44apPTAbuDIssFlc80WEvCeoBmE+py9OBzbLijprF2Kv/nmW7169dqFCWXGT/7wJ7p2bcPSqsePn1hl4UJXLjtegOgCh1FFeDEa14lSaHK4iOgEOd8U5zEtGK93rqB8ZUqZ0qQDnC4bbe1sHeiv//Mv1W71tLaxoR999plevnypo6NDnRwfan9/10swzqOT6go5582g6eU8ICVlT9BuQW8jMQ9uIDuDnKbL4JtJfYVq6tVrnZzVbOf0k5/8VD/60ae6e/eO4x08kZEnkkTj29Pp6bkSf/Xf/T0HBFAEOPRs0ujY4P30WIl7PUzoS9LWLdx0eLaBBcClInyDTpC4aZKv7A82CA+rb/FxcJBYXpjTx++/ow/evmd/szQBLCb0BjcNGzCC6bBNJH2+09XB6bkL3cvXO9o7ONHZRUN9XA7S2NsUzSVCAB0NfX5QRumEYxETWNdUyirMVJUGr4E4GdamLqwUuulESrcrM7o1Padr1VnNcVuz5nfSEjdLkLEFy/T/stCFkQtCJ11FkDF1nUMKPhmUE9yAFDt+Lx5bf6iVBeg1RcGFLgDwAfClMPDPSWcHbO0e64tHz/XdqxN1RvizlTVMQuQsKUFodbelo8OdoC8H42uweX2qYftc415Lo0HXh2ts+kbI/7ISw1rcUICuCh2edDZPzLgTX5qfM0DM+0gGZy4H5SGYAkCkNacsETJbceGlz8HZAkNIO3y40OFjGB5UZ/fiIg1W6G4+WCQBvKOcafXaHs/QifKzAamcXzb0cm/P0Ei9TWZEV41Wx64eVu6giEhnNLE4r/LqskoL8xb5u9DZubKjBHgUiVGMi9jX45nlQocHXyYUuakpm1JMz8x4gVStzmh1ZdluIcA4FJfa+blhnbjbCFhjSus313RyfqyHD7/U/d//RskeyVkB0uD7nsXuaGND03Nz6vT7NuOEpUBXCk3k089+rDt33lJ1ZsbTjTesUewAr6FDvA019Fzg6OiwXqJA8L0yhLOMYCPbavX15MlT7ezsuDChWPrRZ59qZW3FZ/Ll5pYuzmtexJSLReej0rVnbWmeDNtXOH5c2AkC7YPmNgSJ8w3z5KJLL6gyu6BsuWyrLCzQt18d6t//u/+og4NjLa2s6k9/8Qt9/+R77e5u23qL2EW293TJRC8sLc1rslzy5cZz+e7b93RweKTt7V3TYMDJwf5mpye1OE/GrvQt9JLXOzq7QGaX1Nr6NX326ef6/LPPNTs7YyoNozwNE5K7p0+fKfG//Is/M1rtfAPfkMOQrt7p2HcMpjo/JK++MzXTGZMbaQ25ZdjEUejw7++MkrrsBNM8HtRYKE4ZrVYmde/WTf3ks0/CYiKbtt1K0hs3iCUoLuKItIR5XdjxvHq9q+cvt7S5taMdz+RsX6IkIxxSA6oQ0qH4G14OVAECSiBjYgY6M6P0ZCXwgZxHOnJ+wnQyrVvlqm5OzWhjakYLlSkDtgVW5zy4/B11Zz8sdIFDF7ClmD7BgeZS4PcojBQ6xgMKHa9pTDaON7Ch4KFPDE6sYTQTTwQeAAAgAElEQVSmuEXkXXfYKRuPwv7/6vFLPXiyowbpvemyRumKRumSkpmcOr2Ojo52jTkh3Ul0LtQ8eKJ+40SjXlPjAa67JKMHnhqvVVzorHqJCx2BRBQ6d3RpzUxPOY5uYXZWCwtztssnlQtLcH5Oilk+lXGhw59MAP1K2ruMju6q0EEN6AeeJUUuLnYONLdcia4mKnSdtuVTbOo4k3DnwGcxX8XSqtHu6uKyocOjY4fK1BhHcQXOZlQBA1tbVm6m6gBkC82BZep1JUkWu6xrRC4xFAmqI3i0TQbSFt2DO5JPiqSKbeHa2qquX9vQ8tKSHT3Al44ODgKu52JHtwEmNtbGrQ2dXhzp66+/1Je//7UL3Zj8kd5ATYJkpquawfRifiFk8OI4bYnlwATgz3/8E928ecdfm9ckFLqQvcFfxlMR+hNi02k5TQuJlbl6nGviGrHJyhcddfDy5Zb293Gt7mqyUtZ7H7ynldVln8XN5690dnJm7JZCh47KRiwstiE5ZNIq5nkPCYBKOjKRr8XlYws6Fzo6urwmqzMqTE87TPz0vKEXz3b07//d/6G9/UN7O/75X/ylHn/7WK9ebur4+NAxh2xYJ4p5n62lpTkXcFxjgMc+/vhjvdp6rRcvXvlzmIXWH5u5sbQwxa5aT54+09bOvs4vm97sT0xWjNH99A/+QLdu3dLCwoJdbk7PL/Xs2TN9+81jJf7nf/5ntmF0KlRAwU3kZPVMkDTfmI38osRt2g82LhAGwyaoGfHCspYuXbT76uCpZZpEYIxTxMDmVhfm9NknH1kkDuu+iIbRLPbggnpFrPU2MnSZh0enerW9q83Xu9raPdD+0ZkuCQ8hDi2bN8YRsJgo6Z1HOQnNIKkeI/dsVfmZWW9sWWAk7JdvvwXNpLK6MTGt6+VprU9VtThdtYwNjMSLCDo6mxMEsXQQ5r4B0d2JRvwi4ycUOop2RCMJv/em0FEA40IXMLtQSK8+t7vDsAUN6gnG376OTmt68mJHv37wTMc1iMMlJXIzGmcmlciQBdp3pN2o21OOrq5fV+f4hdq1A426lxr32xr2OWA9H5SrQhfhixQDm3AS5JxJRYL9gsBO5mamXeBuXA8BSIyuYxQd5qSAziaDTxt4WZfRZ2ycjrHIVkZ+SOnowGRiXDBahDjUJXATeZ05g+1ux7c73QPGixzY/ETFGZ9s0RlbL+st7R4c6PjoSOfnF6q3Wmoic6pOKVOdliaKzulwRgm1stdX8uJcvVrN6hG+XytqcHVJJI09s4Bg4w69CD5bZWpKG2vrWl1dsVNLdXrKCWMHu7thOw0RPCp0nIjV66s6uzjWo0df6v7f/crmCiN88rB6p5hNTmpqYVHVxUVzu+ym3AsqjEJhQj/69FNtbNxQCckVMsvImdlJXw724YIISV9MDualtZu2SjexGNMCUuuyBXU7fReJs7NzJ/fx2t66c0sLi/OeLrZebuvirObXBhoYwT90dJYiDvq2zZ/IZ43TAVvg5OuiynjL2MpS0tSynHKlCZWqM9FWvK7vvn2p//yf/0aHRydaX9/QP/4n/8Scvs0Xz3V0sG+vQQoo8QDzXKJzU5Z4wTPk9f/o44/djRJ0dHR8GurIQP5/52Yn1WrX9fT5SzMzLpssRrCvz+raxjV9+MEHevve2xYsUDuOT071zTePtfliU4l/+pc/8UIy/oAX5DuEQ+mM1bZvEm8r400hIwkiaiev9y3yhU9HoTuutbwJwS010sj4kWUcIlD49vUNvXvvjrMIquWSwU9TK2yFFJxBjE2kMn5gLutN0woOzy48yn75zXcWcrP4MEZHSr2xEuoQpNOhe5Y+0Xi0J6WSkrg7ILFBEwjWAl6WSmkmk9NGYVLrpYrWK9NawYt/asp28D5o1txxa4e808Chi7QXPxhdr5xdYL5H3VFcAOPNa5wY5gBhNIj5XAiXseNEcHeJZLDBkdkbYrCZoerNrvaOLvSf/vaBnr8+Vr2bVm5ySYl8VSNssOEatVpqXFwG4H3U1qi+r8bZjgatc43B6gZtjYet0I3R+TK2XoVQm/HrMRZy7Jzb/+AvuLK4oKXFsG3E4JFAcTS8xlXBudgsRt0RFJRxf+Ag6DiQhm6VLpXOw0WciYER1tLCyKSU5osuRyOTrLkc6JgdUgx3LJnW1PxiSIVKZ825bGAvzkVMZmunrVcUvnZD5/2u6nSKSO6UVLlQ1HJ1xqNr7eBQTfPbyLdFujiynxsdGxZdjK50ckwrFL6wgJgyJgfZ9vT4WIf7+85g4L3Dh41zAkF+bnFO57UjPf72gX73679RF6NMZ6tIjW5fmYkJVReXNbey4mIGRMPSjgd50h3JR1paWvHGkPc/UJuCcYS1owMuCgjeoauj8AAboQkOG/3Aq6PDqTdaOjsLLinRyk/Lq8uaLE96DD0/qand7NhqikIH3YcCh9yq326H0ZWzSYHtd0wHARtEOeIQcX8EsQAXbXF62oWOC/nRN8/04P4jF6lr167rf/wX/1yPHn2r169e6WBv15y5jfU1zU5XNFMpab46Gagu9Zo5hu+8+57u3/9Suxiqtjoe7fs9lBNcQnnhDvPy9a6OCUcijRAJYjJlp2XeL6ziwNgp/GTjQsVhQkj8wz/5ODAvombFVi6s/60T5QGIhOdRwHHA8gIdhduKIkbbD2bWHiV1eNZQvYVGNjgoXMlwErL7xcx02YWOj2trS15rU4/MYEeLGOWl4k4LqN1pdw1AN7rwlHr65d99oa+/+147h0dX/mOIgN19Uego0GwVHe6cVA8FBTcoUpByWVOwp+Hi5bKazuS0lp/QtYmK1qdmtDKLZI3RlbErHDTbUXmL+qbQBYflQHSNDyJfl42YeXDRIob/xkNLZxePs86zvZLPBY80qy0spYkkZlf8v0ASRbR+0ejqr//2Sz18/EpHF32lJxaVKsxqkMxGhpMjnR6duqtLj/rKDGq6PNlWr3mkUbemxKCl0RDwmvEatw+G2LANniwWQwBOnjDiKRc5AGKwHdyjoRhBmrW/mW+U0D07eDT64KGm0JErwe/h7hGsy8Nr582qvcpCsQtja1i++PAZPokySpFJUSCxPO8iAeu7SExUppUrTSqTLRiuoFjw5+j8tg72tH12ou3zU+2dndhOjNd5eW5edzeu6XJ3Vwdbr3VxfOKCznXO3ywabt68pY1rGy508CcB9HH+xesNN2csqdgqU+h4UHno7cBNcckVvKktlQs6Pz/Ukydf63e/+r/UOrvQCDkURbk7UGFqStOLy5pdXDKVxJcYF0UiaTrJ3Tv3NDs3b/Iv86EXV5FGmvOEq4u5ZXAgsUAyPl53dwfUQnEGn2PbWb9sql5v2dfO0jQyK6rATVkXuk67Z20y5xvvSWhHKKLQt0MtydGtsQ0HY+by7gN7oOhIuNCFj4xJ+iMWOVB50lkdnV7o4TdPtLNzqJPTC62srOqf/bN/qmdPn2tvZ1f7uzvaev1S77/9tuamK5rIp1UppDyKQyfiel9bX9eDhw/dEba7gWpF70CNSWWS2t7f1e7Bsc7h1/L6eqUZHISsYkHPGy01ee0DFjxS4uc//Wgc2NZoEOGp4MRKd5pQPkVxCncCHSvUA/4QGy90Z9xIdFEWC2eLavalo/O6Gm0cHTi8Afh3DF/k9AoP6/rGqt57564+eu9tTU0GL39adOND3E6pjNPe88m0Ccx8LsBlbo1f/t3v9Zsv7uvJi00HEQOLE6ZNAC4PV5xSzkNje21GhExGvUxW40xWC9eua2JhXtnJCU2mM1rPT+pmuaprM3NaRH2Bl3+0dYX5HkKqf8Cl+//p6Hh440JH0fNSIpUKpodRoYuzYK2QjHSYwSQhZTCeDyfQR15/gWsYKBSt7lC/u/+97j98qq39S/WTLFhm1U/mjDuiqT3GyYN2fjRQPtlX42xX3fq+Bu2TsIEdQtSk2PX8AEDPmZ2d1bW1Vd28tu7OZmamGhYykEfzedOJHF0HJ45idWWFxabOkorQufjXvgvdkA8WWBEZF0oAXbFJn5EBRGC/R0E9UeC37aqg6Xgrh71/xrm3F422x6NKdU6l8pSyBSgPgcQa0uDlZLSTdl3bp8d6sb2lo8MjKzSur6zq9vqGNr99rO3NTYepQDcAmqAQQoq/e/eerl27pqlK2bpRAp5NUcC3DlmgCcLZK4yO5Rw4JlytUpnw7bKUGur0dF/Pnj7U3/3yr9U6O3ceKjgrWQzl+XlNzS2oXJ1x12hzUPDBTE4LC8taW1vXVKXqDa7tz6PJxp5qHv2ZrILhgV1SLHZvGBd2oYPXZswaTK3jhY0nrshx2fkU6WTopCPnMMNUw6GaBFE1Gq4oxuW4BKFGNVvW50JkRwPtFLV0VOzoaPGEZEnJ5jZXMCZGoesNpIta3cucf/CLXxgrBNvc29nW1qvn+ui9993R+YrutZTPh8UmWDMFbfP1lo5QPTTb7nhTqaxlZ3T4r7Z3dHhy7qUUrASvNM1NC+4psZWard/YqUfuQomffPbR2IaYwyC25rbGuSKXSaiYSbrq5q19DMaFbF1YFHQAWdshjBcGMpvQenek01pL7e4QXDqMw7HLK3U3At2np8q6e/u6c0NvrK8bC3IV9sKDUTEQBdnggTHwB6ELkNj95cNH+pvf/FZffvW1zpCx2LMeaVnOf2Y0hFHNzQf9dGzxf5s2Vgm1R2MtXr+hyvqaCrNVO/ZuFMq6NT2rGzNzmsPhoVTywTE3Cd+9q0IXEpaiy+NqGRGBdlcCZmfSRkaS/EyMlCwlbBPkcScSgkcGADyoQfifMR8wLnQe4aMQcG54oIDnm4d6+Pilnrw81GFtrEG6on4yz9pOqWxWZ8dnal427TEH76h7eaT25a76jQOpdyENLjXq172UYEygu7h544a1rDevb2htbc0dHTd/cPbgQQldlyNAjO4FA1X/fuz7RpFDG0o3yxYUey/GWDonOvk4yT5KHYutk4yrRqTxNx1f2MayHWSrjiyQ0W+cyUWFbloZOHsUhGjp40VGJqm2BjquX+jV7o5DUbA+X5lf0Gy5om8ePHBXQRaol0MUulRGc7Nzeved96wcKEf6Us4UGJSzaUmhcrJdyoXu+ODQRdgejOUpWwExivZHbZ2c7OrZ91/rt3/zn9Q4PdfQPnkZjTN5VZdXNFGtGtOiawub+KxH4vn5RVWnZ+0xxzIhyLqCEYS31i50kVbWgUZgf3RbLePC6Dv5XDwHpmd1aTSiMCpI1eC20WVD1xSnsiH743yyTWYMRrtL2heTEU4rrdqlOo06Vh8hM9ZSSPI9AnbtZQ8NCT9ToeA81qcvtkyAZmxEc/rhhx/aSeXk8FC7O6/1+hUd3T13dONeW+d721paWjCv85KlR69rhxI27fUmE9JQ2Tyx7knVmi1tvtrWiYPfgV/A8YPxgRuGiM5kn7yYMxvY/kp89NFHcZZMFDsYHpJ8ho5upHI+rYlCJpB8beyXdCWn0J1fXDps2DSPRFqX7YHqrYG6ppdEFkw28Yc8PHb+JaMP3eHC/KwXE3/448+dIEb3YJqGLaMC6gbKQgfpgoOOL5Mz2/tXv/mNfvXr3+jl5stAIYA0TAyShdqYWWJfzip8qFE6o04iqQYB0sOxyouLKm+saXJlSRNgdKWKblVmTC/BfJOOLkjA8jaQDDdEwOj8mgVKf8Top58Mf/G9M0bQvVk6g3xF8kFyHkN0s8S+aFjHcEAt+KeDwzbIhyfM8nbbgWYQKS1wCLm4HGhr91TfPtvTgyd7uuilNUgVSHkmGFSNelMX55ceTcB6EoO6OrUddWs7GnZOlBzUXOgyqZFm56r6+d//U7sqQyEBjIYzBtYRCl38V3BGZmniRpQFRlSceODYmIeCx7Ye0mnA++gOoCfRhVjL6wIfhgzz0cKrdmVlbiMEeJuGA2S7I/AXL5wyedVaXZXK0ypMVPx76CwpBGyt/RDn0uolhmqP+paNHe/uWsCfGSfUqtX07NlTm3/C7sfXze7Gg5Gdej/++BOtray56FAwbDIZSffo5JB7sZA6OT7S2fGJfx6+R3zgKrhfk2KV7OvkdFdPv3ugv/1P/0GNkzN79KVxhZ6e08zyivFhZIo8vJxraFpzcwuaLE2G7rDI2QsfXH7xmWHcj5O9wrafQsdGnzDxti94YCQgJcudIuzQxQ9ic+T0HS1ww4WLkqTXt3Nvg5hNcjwY/Qp522shDbs8PdX58ZETt1Au2NXXAUpczDx3odjRYdOIACGc1uoqV6a9UMFkgLhEzv/J4ZF2X782zeTO9Q3NTU+p32rouwcP9Pbb93zYT85PdXR6HJgTPPvGJnFpLlqHv390qmcvXnnbSo2h5gCSxNEOFPBA+QrCABt+2Fk5rcQHH30SBVhFafNCiCzlM1Ixm9R0KasC9trM55E9s1N6WgiY2ZZ0lS0UlEjn1OqNVWt21YPYC9gbOZvHYwqp5oxMtNDlyZLF4j//2U9N9JudmQ15AVE4cMh/DZUZ8q7DOLI5nZ+d68svv9Svf/UbffvtYxMgufUZbVlMpHhQcImwIqBv7lwvkVR7HDq6VLmi0vqKuzpGm7XipG5WZnQdvaupBUHrGiRgLCPehHHH7iVxobP1UPAejDI14ByGjo4312aLPyh0P8TpKHTWhGJLTRfr8BcOD5rLoAH1beG7jHOQVHeQ0vllX5s7Z/rimy1tHtbV6Cc1SGQ0IFlsONb56aXq9bYf2FxqoH7zQN2LbXWbR9LgVNlkR9OVgq5fW9NP/+jneuvOHXdxdMGMasEMk510TIoOGBr4h78v/s0ieYjS0fY1GkMZV+noXPwYc/3PgRBulY/laJG9edwV4mRyVTAhkWKSmfAoA48Q+gxp7c3e0NrK/ERZmVzRY7e3qpHzSCqf0Sgt9WDw97vqt9pKEuNYb+hob097h/ve6LLl5MzEG9NZd3TvO+yHjStWU1w2GCvE/nXu6jU2RscH4zW/B46HZREPVCI11GXtUFsvHuvB3/2tc2Axli2UpjSzvKaJ2Vlv/JkyoIwQUs1ot7a65k6OLo6vTUeHtZA7fIwGnIsQQnI8HcG1dEfH8qDjztfwBvBOLP43gElTQufFiP/GtMAmo3Y5AbsjA5bNL4HSQZ8OWdwbaRgD9bouTo9VvzhR38UumD6A1dkh2Z+XpQQOxCnDWZij4n3XbLbM4cPkASik02o7WOlgf0/X11a1AAWo1dKj+1/qrbt37Nt4VjvT7uG+1TDY5rMHAJ6aqs7qstnW6519MzAYaUnS4yJk789CyHhtdEA9NfHa2Vo/+Egm3vvo0xC14L+9c1cqMVQ+m9BkIeNCB98N5gwvBC8Sm7Bavanj0zOPZfliyeMEwl6L8GkrI58kf1YfZmRmbG3oztJWWsCl+fzzT/XOvXtaXVu15TSjW1B7czMFDzeKDjkDdFm8YE+wWv/9F3r49UNjMRe8qHCTk2gPAzcvRA0OgvY2gdA/qS4bnGxWhZUlVa5f89dbLkzqBlw69K5TVU1VKipOvCl0BtQjx5VQ6AJeRxGz2iByILFpI5mZloL1gvZ1OLzC6GLKCS96nESFZ5sLHVtgigtyHwOpQZOLjZG7Bx4OFCDKqjtM6eCspUfP9vT10x0d1ljUkHdKnczr7PRSF+d190ylfErjLglne+qA1fWONVUaa225qrfu3tQnn3xiCkUZzAi1CJZSfjBCwpufoGh0jRO7QrcZKp6XGpGnmx82GxuEC8ZO0j+Qfdmtxo4UwX8v6JyDoN8aXDh8OHxELZ/Twrj1wOKyORGHgq45F501iiAPc9ytEOxN0AouIWwioUyQJn9xeqq97W0/RFzKTcwg602f42JxQvPzC7qBfX6ZoJmS5Vg8OHRcdAqeYhy+LZ2dnurs9MSdK5gXoyKqIgooxqytxokOdl7o+bdfu9CmU1mVuUA3bigHjxO/xdHARpBnZxfm7G3ggxgVWF9OcNM8QmevCh3PjrOXXSRploP5Q98QAXgmBTAydB1Ci4sD48PDTsdrY9oIigiZDyEjxuJDp3aFsdSJaUxRbFwxETg/1dnRnjrthh1FLIpI4M8YlBt2esEMldeBpWGjqWKpaGrL5WXdVC1yaLngzs/PdHRwaEyYGMVBp6tvv36kaxvrNg64bNV9IXUGPYeRQ8vp9HqamVvQyfmlXrx8rb3DQ+OPjK1KYmMVHJlt3mvcO8oK5n2LniUXvnc+/nRMZF0YJzjYqCCGKuSgg+Q0mc8oSdvqQgdXJ2PvOUibJ0SwDYZ2TigUS+Y8XdQatiei5URc7G/AesfQ4ZlHhhsKY+x4pFs3b+ja9Q3dvHlDd966q/LUZNDseeZmSQFLP+vRFv0kTgbbr1+bhPjNo2/09PvvLfSuI02h0PlgBgSfDqLHSMV3j6vJaKw2PK+lRU3dvK6JmWnNFyZ0faKq21NzWqtUA8WAQodoG/GyC11w2ojJw37Ioy2iKSdRA9aPcBTGDC4ALyiiraspAz+QgFHsONTc4jZhtANzANc5tGE5FJlSchERgZfKapTMqN4Z6vXhhX73aFMvXp/r4ByKBbm8kzo/q+vs9EKj7lCTRd67lvqdE7XqB+p1D7Q4m9XdW0t65+51d3PE5rFddLYqeGG0+Y0LXSxzc5Kb4Y7YzSUU4+ALH7q+OKfXdlA8PIxRkXsK74kF9lFKlM0VoyAVqzNwfraVUlhQ0GlwtpD3wddKRDgkhQii6sAeVyGjFXiBtC1MLnlf6HLYJvZd6M60v7dje3aoK/iwQX0gcHm6OqOF+UVrW02rgk4UOej6oYlmPS9WUmlLHlEk8PMy5nNx89DxebOZscNfSLjae/XM3SzY9fTskhav3QoyKSto+o4DPTg8ViFf1NLSkqYq01YcsfGlMDDS4tAczkFc2MKlSrPBa8tr5kLXCxOEuzTIy6SygdFBXfE4S4ZJIO+jYTfRG+E79KZIlmisk5/fBhPmNClNQe111Tg/0/nxgV2LwL/tje24TDB3ziT5til3YK1WR43apc/R6emZix5j+fXr132WT09PdHx8rBsbG3Yg58J48fSF1Qy5QtZxkMdnx+qNR+oMho5fpAOfmJq2gP/J0xc6OiE9DNoMzwqTDLr5sISJUC/XFZ6lq1wL3su3Pvpk7HbUzAGsxnvKpiH4ZlWeCGGxDnqJxhd+MOycEFdzM2IIQFcCtgNoC9h7WceSBQM+sLrQYqYw0CTz02v5YFXk8BzyLUsF3bp9U3/+F3+u1fVla/Ogl/AR3F+DnxuHkE7p9PTU8pbnz5/rN7/5jZ5vBh2kSYzgdY69C3/xsFxlfWpsh9Lcwrymbt9Qbn5W1eKkrpWm9dbErK5NVlXG4mdyQrliXlkKXTy6upsNG9gYII6NN2PHYeQ5jBjWBHbaV975fM98UDCvil1U8H+ogY1Dsd/kxYafwYnoZIHAgAd7gLYyTOr+Ny/1xcNtPdu6VK2dUzJb0flFQxfHZw7J4T2kQR6OoCIcqd3Z17X1kt6/t6I71xZ0a31ds1Mzdnmgew7qjTcdm2kh8UKCoxTJ4BgvQzhQlBMQEZ2vBPqmkDDWhqYwoK2BcB17QMe4ZiBIB0xPBLS4E8Z0gIUWQcsJu/BS4Di8seOLxkFrynttyk7k+cfntSkFi6hIanV6euxQFmypsAxCA8qDsri47I6ODgfAHN8zPiejV7hwgmsICWZs4mOTBqANsFwkXNh7w1QA6uk1L1Q73tXJ7muvbdgQVxdWNbd8TfnJQClhCuCSw4GE15bPQ2Gbqc5oepqLFvikEtytHdDOYjtKSaPQAW34ZwvnzM7e/X6AHOwwnAoSQmf1EvbTU8ucw751n+ZKTpSs7bUrMSOzCx4LvXChkxthXl276ULXsX9cOxi12toLlUvPWC1MAaY0d3QUOqz8mxht8lrK+THr6+uq1Wp+Zs/OTq1eYHLieyQxja1+vpg3hg+OSlA1UFSPn30sm64+ff5K3377VEcnR6KhCLzUrIZDIDUiD1hOhZwJvjf7QOLgjBM5I/+dDz8mvCrE+tlKp6+JfEaTRWyxMxbdc6NxqLk16OjqrdD+4zLSjZYF3BKYdbKV5UA0Gy3rNOGAgaExw9O98BEe6FDoaKstN5qtGqv7w7/3B7px/YZfCLhOltpE9kYuXP2+cS+CVg4PD/XrX/9aD7/5Vq9396whRABsWkuEMvGmozSw+F5jNbl9KXS3bii/OKdKthAKXXle1yl08OjKJb/wWZwTIlKvt02mfYRNWMyV+wFqH63+OYBI5whLgSgbihz//EOdq0fYCJ8LtvSh0ARHkygrwGqMkJJlzX8UC0mh642T2j1p63cPXurBt3s6PCP4pmh8jrDjxumZI/0KeYBjQo1JNd/R0kJa795d0kfvXtfawpzT3uFgscIP6WY/WMlfFbo4kSNsWyl08QY5DgyKC6KNCQyYj2yKCQ4UB5mH0CI6jLgLDMsNf05+PMYza59D2DfFjhpvq+54URMRqZkW4Ix5IeHgm7jzjrIccD4BsG9jElDT0cGeLmpn1j6enl7484cwcgoE5hBgXFAZ0vYyCzItsLFgqc5H7ERD109hwUYKjzUuhOSop27jXI2zIwc08xxMMCHML6k4Pa801mLYkUcGFiSicZ7A5yw3TKUEXghmR7Er5EvGEU0WjvDe+HnhVQvn6k2hi9P0eMFc6HCO7nP+QrGDPAxVi4uFaFLMK0gEcw5FnG7nzo6zNrARRLtxqfo53Mx2lEjW1TAmLmP1BeyAkWmpaJsscLmLo1MT16HwADUhsqeQhjhIFBYtzc3PuQjSkYZYyqFJ17isYPKQK5Vc5Np8/xpr9/BIzzdf69XWrsm/ATIKGD7BODAuUIWAGRpScjAVWCLChgCzJG5/+NGYjRutKlq3THKoCiZ8OKECWFp2QsuKA0dOmXzOzGs6OnN1SMnD2icbnB4AtDkgrSYBtA01Or2I2If8KTiixuaTJiVHoxJ8LUiqP/3ZT/XRRx/q+nh79PUAACAASURBVMY1M9LpouJowZA9EMZBbllsolhMYDKI/u3MXV0UQBMlb3nzakeQKLyk31N2fl6V29eVW5zVRDqnjeKU3q4s6PrEjCaRpuFgclXooi4nisoLL16gzURwvXGOAN4HPzkKXbyEMIE54tXFXekb3StvUHSbutDFD2vcVUUOyebohq8BoAo8RaGr95K6/+i1vvhqS5vbdTX7abXYfNcudX54CExrsms+D1WFVKZ9LS1k9PbdBX34zroWZ6YcZ2dLG4wyo8DxK+7RlWccy6WoAEWYYXxZxeN86G4jglYUa+lC501gbIjwg0IXM9TDeuNK2eKxI9rwmMYSkYkBp2K1SBjnIomXjUzDCBsve+LLiGLgS6fT0t7uti9GLkhnpHZQ+4Ss07CAYfSjO8QqHp5eKtqOBhkj7yf/v0nV1ap/DzMFazcJcWnV1aqdqXV5qk6z5u6iPD3rQpcrz1ifbTZp5F3I5pVnhlGVz0uGA4Xu5o2b7jInIEaziWcUpSA4yQy8LdK+Rlhw3NFZtomTi7HQkO0ail0gYUO852fm+YEAjsSNr+2L9Sq6E2NUet2RBvD06jU1aueRhRNaW1yCO2HhNg7OM3RypcmyC12j2dL5EYaedcMUvK5YWsU/AyoWvj4dMe8L9BgwdROwHfSNM3BRWQLqR6HQAV08+OZbPXuxZTkoiyQXfPDBRMqCf5obihzjd3wxcOIo4iGlLBEXOkwyxy50E9mUpiZIckKezeas58rrbQ2r9mLRhoEsI1rE3JkNEsYHyJVsWOzc0emZfnLRiBjM46TS2QDgxoC+UZbIjZc3kRfm3ttvOXbw448/0vrqij9vHC0Yd1JgMHRMfHz//ff64v6Xtm7Z2d2zk0kwtQxAqzmC8Qc4Amv0hTmVb15TdqGqYiqr9WIlFLrJ2dDRTZYMNhOgAn/K41yET4bg6igHIcoYiLu6GL+wb1ereTVWxN1fnB1xVeiiYBOKTMyE98GLuT8RsGozoGhBQYI8pF3ekQ7hOc+Pdf/ha339eFcXzbGtrFqNlo72dllF2/m3lCdjIKlh/1TrK0W9fXded27OaqE66e23O7pkLHV706PGXXfAJIOiIWab8j3y0IWOKhTh2KA0WuOj3Y7sv1FEOK38SkLnon0lyQmF0KXsahyOMgqibsrfQ4SF2hbehQ4/wjc0DHOpIniAzxP7BHa7HW1ubmpvb9ewB+8NoxR/QYwGPIc7aZNJAmiiyycU1NCVUyD53IyVFDpHgXZb6vfQEPdVOz1W4/xEnQZRfl0TX6fnFjW9sKJ8ZVatHiMVeuJwUYdROyw+uAjpNOnkbt28bU4fvmo0DbGpK9+rO27HAGLAAYUpTAucN1OaUKd4C0hXF1yJXewGhNTQ1QU8j3Q+7Kgg+scRiTH8wtoCMR5pZe0GUrG6EmzPURhQ6HAyQbcchSyxRZ4oV4yDNxotnZ/yZ2AfsLhIGnv0MxxNKpwBfnaKHGYBwy5cwJbPEIUOug1xlpgy9BAwZLL6P//6/9b3zzbNreN9p/uz8UYqYwngD8itfnYY1XmtTTeLLkB3dGkCSZIj5VIJTU/kNT1RtFzL9AwwAET9OAZnMhY8N1stXTaaHk0DwYIbNYDZSGoYY3nB8dzCWgnOHaNrKks6e+THfyXc4GEIYA4vAMD4j370if7oj36mT3/08VUwb0y4pWJzUOKOaXd3V199/dDF7rsnTy1wd7C1cxmiETYaW033GAyVmZvVxI01Zeanrb5YK1R0r7KgG+VZlacqKlLoIA2bMBwKnRUjcN5ih5WoS7nqVuJh2Vu/rjtOvk8eCL5u/P2HriP4jJFQzih/Veg8QoTR8U1XxcYvOPk69ofkMA3VB7AdpbVz2NTX3+3rl7/9TsfnXdtYgY/u7+xavZdLBfkSpgqZREu3rlf19ltzWlnMa2GO1T8mo3nbb4evGxsXcCO+WTw42YzRMo4q9HIldl8J48Eb5Vr0OdgUR1042FC8zAjTxH+pGQ6kzyh8KMJBbR1lgDXK5nCh8/9p/A9Dh7jQheVBiOQMWulwuwPC8z589+R7vd7aEngdwnJMIHO5jMrlSWtAPTrZtYZ0MEVdbsaFgaIIiE43h5KEYuf3ttuyWQI2WMcHu6qdHKnTvLQiZGZuXvPLq5pZWlNpekEXDeAMTDLCJU1XQ+GkCFEU8Eyjw9rYuKZ79+7Zsp2vZ7YCG+nI4cV8RkvRQ6Hjwxtqa9P5d54lyPeB8sRz2OtxJqNA+l5wO0ESRi5FjBGHxpoMZGCEkVoUuUZNw27bywkXOmg7vY66dHVRTjCcw4lKxcuIuqe4pjM8bGZh/D6rckTEt29exOmj0F3WznR2tBvMMEYDF8XVtQ2L9Mllxecylc3rX/1v/8bWTDRWGCAsLi7Z5YX3GXcl5+ta6jX0ZcVGG/oOiWSBvUFH9/7742QCagG+/ynNlUuaKU/amwp8g2+YG4ObA0voqemq537aVEJl8Z4LhL3g8gENhDcRzIQb5LxG6npfjiZJBTKmRxIf4JAIZiqC+XIEmiQsrH/3nXv6y7/8h7p+Ha/7il8wvkY8usZieUwInz1/oa+++lr3H3ylk7PzK0JovD43lu83nuIwUnpmWoX1ZeUWZ2wUuVoo662pBd2szPlreXSFzoIELNafkkxla6UoJDhqfGL8JkxbYXxDFYADMyNSjNXxvfM53+B0dHFhZPwhRhfG9B/iZAHMd6p8AswqOATzivbGadXaSX337Ej/9j/+TnsnLfVHWFr3tLuzo0F7qEyioGK25KzV1LipWzem9d47S7qxUdbCfMnminxPFLq4g4uLbOjSgjFoKHRRZCGyJFQPpqME8mjo6uK/wuvgHd444ded9y28z8FsJlBXwkhsXAVcLmrxQ8Hli2KjFN3X/jVIfYKsyQkU7hQ48KaqRGFFXAw8VCy8OLdsWp+9eKlHDx/aKTnImZggoDoFmsVUdcq8OBY/jHkEQ3Nh8zPv7e250LE4wAIoHl0bjQsnWrGNrJ2d6vRwX5cXp/6+V9Y2tLpxU/PL68pOVO28zeXXbgRrpdhqnugCzgmYNhtSOjloP5x7CMwUn3iR5axbqCK2VIsLHRhcx2wEqCaQgA0N+bUPoUc44FBMTVSOks0YXek6+dkZ28MFS+YyOcADXZ6fuNCZgA9G6KaHOkCh63phZO8Zutxq1VtSuG6tDr1dENpz2fDc4u9IYA2UsoAoJazEOD871OnBa4dUM3ZS6EqlSXdxmDdACGbZ+a/+9f9u63QEA++9/5F+/vM/NdEb38KTkwNlsnT/gaHAUnRra0ebm1t6vb1rigtnLxQ64UeFk0NKi3YVmLS/GL7ytIHMxZ6vxyMLkOls4CQxmiIDC+vpAGRiwGjJDDbmI3nEtSaVSDq85eNxMmIGW7ZhWyJoZOHA8qKvri7pH/ziT/Tjn3yu5Ug5ET+AcfHlB+CQvH69bSuY3/3+99rZ2zcoygN2RdWI814dlzZScrqs3MqiCsvzyiYSWs6XdZdCNz0fCt1EGF3zaGh/MLracCDCDK8e6Wi0imVSPImhowtW8xxuHpY4ICfYM4UNcir1ptDFY+2bUTACUc3qID+VgkMb42SFYFygjLqjvJ5unuhf/9tfaWu/rt4wZY8ztlntOgL/nPLpop1gEqOGbt+c1UcfrOru7RnNz5HaFbIswgbzTQfnUhQXjkDRCsD8VTxhtDXHuw6YI0pqD69L6NYCWSHY8xsrjf/sDzs687vCWByHnwSZXOB1OhAsSDICVSU0dE4dxV06jKtsJyO9dvSrp4rRUM1G08R23DAeP35sBw3iHCfLIZWOegqoXpmeNj7E1+q2e6ZqQP/hZ2ZqYOSlk8Mdg0LH94jjRr1+bkCdoJmj/V2dHh24kF2/cVvXbtzR/MqGUnkkYmMrEFqXl+5y4yhIilitVneRYmHA9/3pp5/q9u1bxtKCu3A/Yh2wOAgd3RupYZDLUehCt8hGMsar3hQ6O4FHbsxcpnRzFHZPFpEKwywIXuBBR7WzY3Ual+7uKHS2Po+SvKCBYBtljWkm7fxUeG+4iXR60E4Yy8GGyW4gbjBzdcnbBclNVEv12olqp/vujEPNDBpjTBXo5PBGhav7H/6Pv9azl69M1/l7f/T39Ytf/IUW5pfsXtNsnqOAjLBDLK8KOjo8tc3T8xevnM0BNpu4+8F7Yw275s4V82ktz1VVRQqjMOvyoDYpdrihYj8+XXWrzwGuXdbNp/P6NsJYsHwBq4uXDhTCbo8Hk5AaZ4EH9UPE/0C+Yk2ua10Y0/gX9LAfffye/uwXf+o3HSvrGNtiHOTN5XDz/e3u7unJE7C6+9p8+cp4h50hIqA6aiH8+DHyjcsTyizOaXJt0SPhUn5Sd8rzujmzEEbXiaILXSES9duBg0zQmGgZJ1tFD3Xw8Qv4UsBPev6+6DYZsXlYKN7cbmEhEXdxFLrwWsUjRLx4iQupi48jEeFQgXNhQUQIdV8jO5cU9ezVmf7Vv/lbbe5cqDNAuD12EMnlWVOJQVoZ5e0blxjWdffOnH708TW9fW9B87PcoBS60AGErvQHjVlcsPgeiBGM0rp4YDi83OqhgBPKEsbGN38+qkgudDHGF8xK3+B5gXISd3zYa9nq3gYPiUgCFxe6EK7zZoNLcQtcOi7a8L2H7tHKhUzWr/3Z2Zk5a1y429uvdXZ85K3iZDkYFvBWInQPAdLQFFLBZXuA9DDQmQ4ODjy+UuBWVla8SeTrkFRGuhXdBIXucG/HnmtsFq/fuKWNG3c0u7DqrBPOf7vZVLfViPiKoTOD8gG1hY6LCYhzQEd3985tOzozqnJ+wtmh+wxvUGytHqtw7J7T4sFvRVShtIsHXZxHV6Yqk6ChYGEdD8UEiAbcPPA2WUpi5jHsNN2Z+nvlPWHDaz5ocKqm0NkVhIsondEAFgASSFyNMINUiHiki6PDiqk/LB4D+wBcsqdui6zXs0Dsx8EYvM0ccTq6nDMonr7Y1P0Hj/QaSV+xpD/+43+gH3/+M62tbrgDzGUorD371PH6Uij7/bFOTs+1vbOrnd1d3f/ivhL3PnhvjFcZaohSMavVhVl7eHGg6OQaTbRwLaf/ECKLDg9uDC8SusGLesMjLviAmdORXUrgy2UsC4E8bLtry4Oj6FOTSaOQ1IhMbMlYIoj7C4WsVpbn9Md//Efewq5vbHirSyEI27SwiWI0PDw80ovNTT16+EjfPXli91lwqngpEex8ogNCBwFnZ7aqysayD92iC92cbs4sahKHYWN0FDqCOSKbplTy6la6UglEmFHoJqLcC5tZDvx9AWDHo2uM0YXOLYQMZzKho3PSesQTjDefV4vKuLvhAPCmJCl0eMoNDAWMVNKzV+f6X//NL/Vi+0LtHtby4cY8OTjTqJNQepwNZjbD/4eyN3+S9LquA09m5b5XVmXtVV29Aw2gAYJYKJAGJUqiZImUHPbYM+M/bcKO8Xj8y0gxERMxtuShJZIiRZDYgUaj963WrCWzct8qt4lz7nuZ2U1ItiAVu9Hors788vvuu/fcszRx46VlvPPWZbzyyhoKC7wZ6c1H3HS6UJh2q36L6vhbHKMYPceNYTQyGakI6E+oKdNLPd2S+uR239XJmdkwQDNycTIn545iWmeVMCu/DvJTdKNzqeDD5BdOvFYqjO5B4jVnd1QulZRARayY0YjsyvgAM5s4Hg8hHgtLpSPWQJKqiJj5xGk7aTZGLETsCDhF0KKbhY4jpRZijBpglzPsy2K9dHyE8smxnECWV9extLKOVHYR/ZFlX7BIsCFjlKgtDFiEyHMzPIuvmQWaQS8vvXRVkZI0QmUR0yQQscWcFTqza/IUGGJ54rE1Ww6X4nM0pZrwfXADzu0k/27qc1Xs5L1oh5jcg+aAdr2Cdr2qzSsllXSooW6Z21aGSkt9os3rWHb3Z7R058cUDGM45naZm2yLXeAXR2ObYGgKYoRljsnjIQtnW9eERYoc3G67bRjdOCgY6vMvb+Hxkz0cl0v6jL77vR/g2pWbuLR9Bety2yGlrYl2u4Y237tgC9amMSq1Gg4OD/Gf//N/RuDVm6+M+RcSo8ukYlgtLIgky1ObVs90JCAex8JBoJ+FiFY+jFDj6pgMdjLGOS+z6lPewxvS2tCI2OAGb1q2g6WNeZzFReFJPGm3tu2MqDMMIJkI49rVK/jO73wH77z9tqx0DMCdakl5o7Cg7O8f4PGjx/j8iy/w7NkOKtWaMaVlXminvhFAxugzUyKbQvrCmvINVhJpXMkt4VJ+RYThGDeRtCmiVY+KknGNRENwIunn+p6JbtMcTnjT8MFgF8DXx39mqQ82npLkSuscZ5oocuN0GTHb0WlzNJYJlRyCxwGqQOi+G8X5KI77T9jR/RJP9+nqwLxY06oe7BzgvNlHeDyHCD8PtPHKy6t4550rePXGOvJ5bhvNd2925PymQuc7NdksDcwu3my87brYSO+89dwIPNkjuKptqfPm4+e7On8A8aBQUA4fAG97x8NQTZ/hufZzX5Pt/hI5nEVJI11ABYj3AzFKYmucOsw2J2wRnQ0ab3Z1LRkAxJS7ZDqFSDIlKyBiWDzYTSUR0ffj6MpiTHyOX+xiCZnweSCpmTAOH1LGQTKjtNNqiwdHkjxthLrnQxmF0o5oZSkv40mOkhrXFYRkQT/MwOA9QFvwGzdektmp75x1EOoemXZ07Fzte5icTnGITboOUwHhOmE2FwMuJLhIMloGmw7KNtXRyaWHXbcz3sAQ5eND9LuMQ7RUsIDiFbjZJe9tyPlWUBbHcTru7BwW1bHOkaYUptMI8Tna8Uf1HPHvUKoeZY5MBkyl1J3OUfs+Jh4aViGtnp3hlGNmMCg9687uPj78+BMUj09RbzURS6Vx8413sLy4jcvb13Hl0iUsLWcwGFQx6NPd2zatxL6pkWbtKZVL+L/+4i8QeOP1VxRtQ21rJpVAPpfWjcWLReO7Gom/5OAQ6ORmpz9QRc7N51Tw+HO+ec3c1Sp6DG0e8qJZ4rm6NLcdU2KVeGWmhVUBVNFzoLUJUGwM0fanL+NHZlK+++67+uJpyofMiIHWKhCHIVi8u7OLjz/5RGNs8ehYWJXGKTfCctwmDsTEKHZ1qY0Vjdkr6SyuzC/jEju6fNYVupiyD6iOoKsD2d9mLGDE2ucLneFZUpA4HSwfEBY6UTJmCp11bL7QsROyZHUjRc9uXD1GxzGORY7Fi4D+ORCgn9xQH2arO4ev7x/j//5/P8DuUQedfkiur2GaFD7ZQbfeRmgExCOMIezhtVc28M7bV3HjpXVk5+OI6obz86rXk7iyN2tc5iQ/LCoc61jMzWePoL4fyU0n65ca/kCzEdOblfrPzXiInk5i1GESUD2+N8Xm3PbBwSNOhhZgOpZWNJPvw8OFjrKUCB6fHKNeM5ddyg+5vOhTJjjogSyDwTlzUc/Fxk+m00jm5pVTylmW9w17SRYZdkIsdCxAvPfYofAzJSxB3SwT5PnKo5RGtpoWCt3tIZ/LC0Ko1ZraRJLMzhCYtfUVLRqMvGsNgW0GaUDJAhxQ4PSrr9yQ0QALAu9z6/i5ZTZ4wDA6K3TaREv61UOj0RJOJ7NJ4a5c4BnVRM4mNLkYDGWlRHupuNyJLa+ZfCC6/pwc7sl+X9JPcoS4yHDxhFK/kN5Ebzzio7EYHjx7pqUBzXejMcZMWkyhd9Nmd+fjPvn6ieFrsqH5ScDyI2g7xUJ3dLAvsnWpdIYHjx7jo48+kR1bj1vZTBpb2y8jl1rD1sZVXLxwAfk8k886iEUImcUwFwihVu+ioYyRNhqtJv7mb/4GgXe+/eqY/DlqW7mBY3UVwfCcglpuUrrStvLi0ONKbGbqRSMRZLNp6dTmsxmx5fkh1yq0p+lZWLGjeGhME9mYS4xzfdG009xBRRu2jo8FzwUe86IHhsyejGBpqYAbN27gBz/4gfmG0RqdjglOP8pxqlat6gQnefjWra/w5OlTnW7WzRmpVMoCtv3cGnIbtEyLnRhWs/O4srCCS4VVpBdyiGdSsocXvcQ5mAhQ1ZLFtr/Tf6xIaHzla3aFjp0clxHa+Di6iO/Y7Edu0LyPmCNFi/j6PLXEGODSiMgCfTxmRB5zAKyjK5318flXe/h//uojHJa5iY0JyKV1fXFvD51aQ4qDRHgO82ng5mubePvbV3Dt2joyad5wRivxetXJnDhZRkzJvixgPvfX4AMTmvMBZEIcx31pdifLBmfM5HBXaVPU/Rof77lCpz+juHH7dc+x0wLXFg2GA1uho2DenXP6jPl6mCFBCIPcSnLnJNcjBNNxxHbGTs7R5j2AXquGRrOqiYQFLrtYkDsKx1fLAzUlCw98YnT+M+c0wdGY2F9d2RZ9yam2t7bQbbVkR0Q61rXLV8Vro9Tr9PRMhNFEJoWF5YIMLIiZGf/UtvikGanLGw1FGP7WG29gc2ND15XvXRjuJGPEtskWEeiYo5RK9Siqb6rYiWbCXBWRaHXUGi1nNEa7x8CcvKRn1JDLrUYhVQzFaksuFxh0EaJ4n5026StcKPK/M3JRVvXE0sKYi0Zx78lTOUEHQyxoZFzYgovwFdUXbCZoqKvxlb/uoj7J0mDPkExENdY361WcHhWVH3FwWFTD8vnnX6DRamEuHkZ2YQGLhS0koitYXtzCcqGA0FwX6WwQi/k05rM5BANhPHq0h52DA5zUSvped+/dReD777055haKfnN8OMhn4eKBhY6eT02G3bgipwhDCq25uaShYjQsV9bFfA45AvzBAI6Lh1qhmzkhV/8R+dfxTcaTtgmjlUuz1VEcGeTSQPEZYw5JVbRxliWQDsckLPNUW1paws2bN9XVXb58WcCwOE98PHjztQx4Jl/qyy9v4fbXd1A8OjIJEkc/52TAp3BA7IIdVC6FSCKGtfkFXFtaw8WlNWQW84hnU4hQGcLxRYXOch7YvfpCN6Vg+O7HaYId5sRCx5tuciNOOF5T/ywzS4wYq9t3c573Q4mcEc/MbmEckbQqEGCXOsBc2JYtO3tV/PqTJ/jrv/kSpXpIwTksdDwtG9UKOrWqwOVIYIiVQgRvvHYBb37rMi5eXEaKWmZ2CZOqbd3UdHR13YKjhAhj0WHnqQwmKeKvk4TKbkf2P85i3g6YGbqMJGD8/xmL2wktxwMXLkfCTg+LYWShc9QSK3b2v5apYK+Jh8rDBw+0WX38+LG6IE/nYUdHmICGpHPjAeJhoFW3XFQyCcKxOFLzi3LgoVMKix0LoDz9AgFhe6Y4MHmjsD7iSXQtmQsgk03htVdeQafRkOFnu9nEm6+/rmK2v7uPWrVueFY0gngui+XVVcfst47LuvyQDg5OArzHfvf97+MlmlxQWUC9t3wLp5Zh3sHE+x7yivDv4+HOZRx5c8QApOTRNTZsjgWQEk5aH3GxqEJHtxp2aoyk7HVQOt5HcMjOlw40ZpEvPq3cn/ugZjRK95ZIRAT8R8925fhLriw1p7GIpej550ZZ0HQu9vQsHlQ+H4abXqb2MQejVRdNh9d2Z2dHB9a9+/fE2sgvL2Dz0kWsbVwBBjmk4wWZfJyePkWhEMXK8jzms/MYnI/x5a0HKJZO0Rqyo2soVzbwB++/O2aoz1yQQO9Is7cKHXVmQ8jJU/kQOlX9wW9rU/ZixHjms2ksFRawtLiA0+MjdXXs/GhHQwcB/jlSUrLZlLaXtFkuV2qKrmMYtYT4/ECCTIIyBjxzK5LhEHqdtrtpo1heWlaho2ri6tWrKnZirztvLm6JKRy+9dVXCti4/+ChukedZ5SM8HRzxAdZs1P0nohiLb+Iq6sb2F5eQ44hMLm0HHhZ5Exva+txBuOSYjLVg7p0sElHN8159RZNXv7lyaxGOPbFzpYSPubRGwbo97rCyNfOsWtIszWZlg4xFyI9gdyzAG7fPcAvPriPv/vVQ9TaMYzm0jKmDAZHGFJmU6+g16ggOGrj0lYOb76+hZuvXsDaOi29bYQwU0xVFlfmpmRecxk2Pp1t55zemO6vwpmsi6VQnHiMts5cSoljx2tFsN/ycU0R8zwp2VNR+KP19a4ISv5lxW6qo52uhVn8+LlwuiY+vLe3jztff41HDx/h5NhcgMXhct0Ek+sGvS5GDJMJjhX4og0wXx9NUJMZjOnQS/4XO7rh0DaSwaAgCK9RZaE7YshOm6J1mtSGkE7F8M5b30av1cLu0yeoVyp48+Yboowc7B0K41azwPspkUR+cRHxZNL0tAYkm+sIpyjHXf2Tf/4n+NYb39Lij3QMYl6eoG0NuG2XvRaXl4oHEGEcko913zv3bRY4WsezJ2YxrdZbWFhaEs6eSMRNdcONOk0COnQWLsv9NzjqKzvCRAMsdJbDOxcNC9fktSpVa9g5PFQ0qShkwyBoPyaGgmMTkK8nJoYLpeJ9Plv0OAkRYzvvttBtNVGtlvH0yRNFFXJKYze9tL6Ki9ev4cLFl3F2yjE7LkinVNpDoRBHLpOQZrnT7OHR4z206CQUGuLw+BD7e/sI/MH3vzOWsFZuEzThYydHeyMWNwaPuDBl9b+OUOUthDBUpgRj0Qicbm9v6abjtothG7Sj4SNkNjLMJ8jJd+qsWsfxyRnK1aa5yFIdQLF/JCy43ThpAUSDIeEqfJj077EotjY28O677+C9997DtWvXnUyGwdsmcK5WKjrVf/PRR/j4408FRvttk/IF9DZsnGVSWCQWweriIi6tb2JrZQ35wiIyjDxM0HjTfI7ZefGmp4ngcx2d47h5qau3avb4Id+3t2vijejpMdLpqdsx40J2Jn6stdPXqBr80uRGwHpI+y2+Fp6AxHYCjOPER588xE9/cQcff7aPVp+GlGlToBD/GA/QqZfRqZ1g3K/hW6+s49s3L+Dl62tYKKQRS9rJaxiglbnnuy1H/aADDM0bXK4vf86uhiOlrJe4+yUHLUjzT1JfaH9NbzXHE5QHnxFzvdpi2jVOMTnCHyp0U76RWTmRcvDUjwAAIABJREFU+e5cff38ajZec0qcLx4e4YsvvsCTh09QPjnVvTfo9fRbiUHSHYduNHLlOO+JMqE+Ocxwl5DClxGKWTbJGIItWEyIu7EAEOvzlvoE/LnVV/jOHLNtx3Iuef+7vyOIoLi3i9rZGV6+/pLskopHp9KGd6g5DUYQjCVFZaGagIn3PT53osVYt8VCRxjmx3/6Y3z7rbewvLRk8kPpoC08yc0QE3ma2d2TWDwQpeaUmlCyDii7lPM2CyUbjoAWJ1QOLHKxsrJiVDG3TKNut1E9Q4gczVYDw/M25qjNdZ0m72vaYdFggZxDGo4WT0s4PDpCh6O0EruGiIRs+mFHzHud4yslW+zqtJTjYSKzjjmNsUYtoZyOSXWEocp4+ugRdp480RaWBh+5pQIW1zewceE67t49QK3eRygUQzwRxnwuLmyxUa2jWW+qyIdic+gHznHr61s4PTlF4P3vvjUmiMlCwRGQDxQ98/miedooV9F1c3It5ZbLbc54AkfYXcxBUWP0lCOJsFwyPSGzPSnNoGyEoTjLK4sqVlRLHB2f4eikqiANhqCEqceM092VB5GNONRqWgs25alRNP/66zfxe7/7u7LAXle8WVT4GAsibxTiNB999DF+/vO/Q/H4RG/cMDH6lRl26EXbXNlz1t/e3MTG6qpJfOaZHZHQ6G1bHPrhxbUt4gjr8ZpZqdbsgzu7KPF+YeoqfcaBL3QM4nbdnS9svtB5Pp1GJjLhR0N59Vuho840hGZriF/88iv87c++wu17ZfRGSWAupehJJjVRv9yqnaBVLWLcr+KfvX0Vb9+8gCsXC0jPxzW2k4EuhYH+YtfJua5KLq260Qc6cBQY48Y5dk2yuucpPzSiJgOOz0kkDYyNi8jAFi5GaLk1I5/znevsmGx8QWfj5InBLreChZMkaZvB7LwVFjgmabeJ3Z09fPjBb3B0UESvxU5khF6riSFfsxLh4wiEqecGqL2hKSeBePrctYcjnNYb6A0CwqR5q/GQI4ufOmd2OZWzsuzUef+wmJCjxYYgFh4iGR4ghC6+9+47iIeCpnmt17C2uo7zPrd+1Ht30Tnn7RxFQJ9NFPFsGsPQHLq8b3WgGd2EXLhK+Qx/+qd/irfeehsrKyuT++ZFeaDXwRLzFMdxwELXwQnpVa2uChupS7yy/OwUssT/fnyK1bU1rG5sIJPLqQPndaU0rlI6RS4RQ6dGw9a6Nq6W39xV55kUh3as5Vyr28Uut9tHReH3nDCY8UJJIc1DObJykmJnJ+24gn+cCxAnhGBQUlPpwnvkm/akG6baZP/ZM5SKRWV2rBCLi8UxjiaRWVzDh5/exXG5iVQ6r3hEjt5nJyc43N1To5XPZ5HKxtDq1fHBr3+FGt/HGzdfHvucAxknWl6X21Q5J11P6hJ+5EwhNc6MEAuNEQkzsi2Hza0LuhdJ7WAlJuZHLg43KlxyLC0vakXOLW6p3EDxuKLMUo7FkqLEGIjLcde57A6DWgbp3naLQRZOFlWmqBOs/eEf/iGuX7+qxQgfSoLQ/KCJ1f3s538nQJM3pnhRVADIHspskKRBDUC6wu0LFxTUzO/N78XNkHVgXJMTaI+LQ2gESwfgu+7L43Uex/HbYF4L3ryeAjDt6rz1FD/4qcedL5y+o/MEWDHQwZuWnSithJiHE8ZpuYmf/uxT/PTnt/DoaQUDpIBwQg8wgeJ4PIpG9Rj18iGCwyZ+73du4Fs3tnBxawHZ+bSFeTtLctrGz4WNGOyXCfr7tWUlB8zE4Sbfs1hJOmbwc2YSlXh15HVxluSJz0LnRhjxqJzV1uzD6q+b54YZrU76rgmtRNeUrMGxJasZ/YSFnyFOEX2O9D7bebaL/Wc7OC0eoUH+Iu18lNbFCDwW9BEyyRjy6YzCcqiV7I3H2D05wWdf30GjRbwxoM6Tji/5+axCm3gDcsHQqDf0wLJ4HJ2cCk/OJEPIZ+aQigLbG6sKkxqxYeify0Tz/HyMRpsYdwDt3giNzlBpbmN2tjycIyEMiY/N8XkzfWiLoTD1Bv7sxz/G22+/o67reWrSi+RoXhezrveLEvJKWehY2ETcDxh3kzQTfu/iYRHbly5jY+uCRmhujomMSt7VaiLOAlyvoFU90zjOe58GmPw91ATTg45NcPH4WCyHp7s7wjQ5JdE+i956XKjM5/MT4jALnsWHGpygg13a2rEKrGIYuy00qmX0e23lfGDQx9ryEhKRKFrnfZRb52gPAni4U5TT9uLyOm68clMTJAtdo3ImPl4qwcVnAM1uDbe//srstV56+epYFi8y9yM+YltQro5126kt9mJqsxL3/8i6aW6IRDyidOzllVVhfLyYlEHxJiMfhzq5RDyKpeUFjY293gCVWhsnpzXUmh2dfOY7FkQ04UFX2rDw/DXTRlvkUTM5UHfAoGW2tN/73vdkx85ix1/jh80lAJ1MPvnkMwvRebYjLaElF5mlj6B+h/8sLuRV6JTKnp/XDS4gW1q9qEYwEixZ6Cws2AO8TjDsNqXepWRW/+p/zf9oWJd94LSA9oXOP/Szxc4XTgPeucXia+ehQEZ6AOVKE59/8RBf3t5B8biDczCTgBF0RqNht1pz/mhzww7evnkJL20vY205h3QmxWxJ49zpdOVobTichSDZ+My6Q8eNfm9gDH51liyiMbQbTY1ZvLk40kvew8jGaEQeZcRMWOS4off0Ge8fN1vwpu7FzrHYe9h5jE4drZlxKoeMW3OqjyJ8YNh19ZUlwqQp4mN95usSj6MY3kV1tlpVpAmxZLNYZJA5jTQHfeyfnOCr+w+UQ8qun4HWhFxI6k2nk8Kv+B4rZ1XLEYnGUWu0Uak2MB4xgauPRGSMReK65KNxE8oHa0waB2RxL6neAIoB7ZyP5KAdy6QRjEcx4jMi77y+Cnaz1kC70VLC/TvvvGMdnXwC/dJiSkEyRYnn45nZqafYtFrklRHiII3DEsKIz1UqVew828HVqy/hwsVLiHIEJQRBswjpWbsIjYfot5roNepSR7AJMWk6mdl2b1BI8PDJY/zqgw/U0RGyEIGbhW5hARsbm3JPZoAQLesF1TiXI3b//Mx5IHTbjN8c6LBstepo1KvoNmuIheaQz2awQhwxwggBoNbro9Lpo1RrM5cMifQ8lpbXUDw8RLte0yHDbNpoOIjzfhvl6gn2D/flthK4cu3KWF2HRhBnnaMiNxWWz+oIzfvLBS6TWhAcih/EAsEtDkW03PxwxOTamoWOlTuZjGGxQOkM5E/HTq7MsGuF6VieBEcU4VAcu7ihCZmtk7kAOR6Wy4nlapobI9o0v/fe7+C933kXW1sbzvZmiGqthkePnuD/+8lPRDc5YXqTlxf5cZEdV7+vgskO8cKFLbDo2YjK0YW0CXKD6GzxfKGbdiPTG2/2Os0WNnteDe/yI6wvdHy4vJXM5ABxvLbJ90AQkTkjdtLll13dODBEvdHG/mEZxZMGGrRoGkHWNuejgTiPxFBqlRKa1TICwx6ubhawuZRBPpPU1ozh19yU2SliomhZxisXwEKUeQJJntTm53UmY4d0jo6486ieVXBWKqHRaNjiSV15TPgNTRQ5mnh3aI8x6YGdeWgndBoC7AHLklBOhkjktiDRiEZYheOZCOiWD0JCLu9HZk4w55QcThY3bv9Z4KShpRNvr4OTo33EgwHMkwMaj2tM7w36KNdroiKwSyNgn6Rd0xw/d2aaJNSJchNKnC0aJ8k2Iwuh3f1DlMvH6HTOEBh3kU4wPWtstmZy7mBx5oZ/ToWOaVXEVAfjoA6BHFUPyYQclIlvKc+i0VKh66jQ/TneedcKnWF0zilGdCnbyHs7fxYZxXu6mEhuXVstOppwYuFhTXeaoOFz5TM8uP8I16/fkEwtmkqaj5CI7gMVaXINcd7FiNgZ1R/0o+Q2HQxTJ47fU1br13fv4KNPPtazJsMG5TgH5AjDnNqtrQvq7FjofIANDzhTRgREEuaWlc87uzoVuU5LhgIriwu4tLWJ+UwGafrmhaPoIYh6byAvRmqwiO9z+mTgDm3fedAQRiGFqF7nc8FFkHWLgUtXr43Fdp9hWDuLgckiX5s/R9A1qY87XSgZCY2Rm8+Y/XMsjlKpJByADw19+2nBTGwkTTJyPqdtVq83RKvTR73RRbvTt60u5TC8mUlNcClDnPXl2eU6C2IROv1d+DM7D3YSr998De+//z3ZO9GOmpteEkUZ0PHX//Wv8cGvfyM/Mo7okhepjaYtpQnVqcdbXVkWxkjOHjeI7BoFZCfoxMoIwJjSmcQVcx2dL1qz21Jf7Lx+c1bt4K+xcAqRhJ/v6GYpK74wiisYpEIjYXb3c0RIBsr51MPRZZg4D9KI3Fj7lOcwyf38XGv5ZoPZnHVhH4upKOYZXUkLLo58A6Pa8CYfj4ilGo2ARFqC8HyfnET7fcqLrNBFE3GsrK/qASRIz2SnaqWq7s3yDjJIk5+V4M1suKTJfwyAnu1MZnFJvYYAybcuEMgVOl0HWg0R7OaPojoNZWRJYqopgflaA8JqyLtM0jSViwZnmcVE+6P9XQTPe4jRbkxOxrY0aZ93cdaoqdMJkMDL7yZMN6CNJG3D+Dp5naLxFKLJLILhOHYPitjZe4qD4g7q9RLi0bAoUezoBj3am1t49TAQwmAUVEoeXy8x0UQqpa0nJU0qdA7st0JXR6tax4//7M/w9jtvYXlleeIOJJNaNRk25fh7RPw2kYdNMcTOm8sIfm5sWEik5RkrWVz5DHdu38XVqy9rfGUmq6Y04bFGMWFXNzcaqLPjcqDRbqrIySSh08HJ6SkePHiAr+/cwYPHD50nnANQhQuGRXZmoeMXXZS99x4LJi3c+fqJp1fPSnI9ajbrqNUq6Pc6qJROcOnCFl576TrSySSyqTSidJZhpOI4oHhFys0oaDirVFEunSpYKcmAJC1Ig6jXKjgtndg9MDhHYPvq9bF4SpLn+NDi6WrfOqlpkIn351fBCwZEMs7lMioErPZ0iuh1yPAmW5yAMTdTIY0B2VxGeA/TgljoOl0+sDz5LIORhU4aOpmNET6iGsFuWhU7jsr6uSO46hQJyOzz2rWr+PGPf4QbL99Q5oR8uPp9/Po3v8HP/+7v8Omnn0oapCLn4tF4Y/PD5ak9P5+TlTszZnkisZsjIM3TiKNrJGrLCG8k6LuvF0X4vnvz2NystZPXJWqr7AjDvqPzI+uLY68KxVwE0VDcUUD4oPfQbFO/aQcGbbc4UsWSUUTiYbH9tUgaOccRbq1HQzBLK0zgutcVxeforKkAEn7apEow+KV8eqJIv2aTlAo3tvKBGQX1+eaXC7h49RI21jdUDM5KZSWxEX9ZyC8qEDq/sCAqzmRD6sZg7+Xnx1b/ow5SPkpBguLs5pym1XHoSLyV1RB5bBTBN9vCvhiQw+ubScZRWCTkQKUHMU/qn3wok8uv4Ma13UKvUkL96EhRAVzudM/bCmRhMWiRMXB8gpNiUR0hjTBJYYoTm5V9EDswOsbMIRpPY/+4iPuP7+HxzkN1oXTkJlwTkbqCxw491ZiBzHGfZOqoRPAsLDFxy+LiolEvytmw22SYdAW10hn+6I//CN9681tYWl6aCPF9gI0trPyOjgtDTx42N2s2GixqKnQs0M6FhYRicvq+/voetrYuYX1jS1Iwb6QgmEph5OcEQBBWGA/NXHuoNWpody1Q+tMvPteWm1w3JqDxczGtN7NnnDY3HFHoEPMhlpdXBfuwwLHT9yYbyqdVl1lCrVaVhI5f7WYDV7Yv4OYrN1BYWESCeKaTj/JapbLzSGVy0sSe8XpVz4TnsZPj1EMWCD8H3n/S8BLb3rh0zVe1KWfJUTyMrGnr/umm1UJiiFURtCXpVPgMxkrn5uzOi01sg4WOnQQdEVKJuIoJ/2m3+aDS1YQUFuItTDayzaJGLtmf24iicShs4noF57Kb1Heh5MpGQRYq4gIMY/7DP/gDXL58Ra6xlJI8fvoUP//5z/Gzn/0Me3t7zkve9KsEQlnkWTgzmZQMD7mQYHcq51mx/eOIhC1IxG+S/iGMzhc/70o7le6YYSf/8fkRBLXZ0dEG+sVt2gQEnagAiLOQo8YHeIxury0NH51jqjVinEA8lUI2n0acyxw6ctBt1uVMWOEYINDvINBvK/SEC6P9kzPRh7hg6LQbaNVrGvM0UlQrWsKySyMBlMJzJqdHknEsrS/jwvZFJTyR3sFuiDieFbolgdG8sbXYmLiaeHcTLzezsZR3o5YR+iKHxuIdTSNoGz+6b9BIkaNYs91W5kO5QpfeuCg/85mEsmrJsOf93WdIESVQzhiU91O7UcFcvwd02jivniEZYXIYseghuucd5Z3wgC6fnKC4uytIgyOWgpq4PU6k0R/PoTMI0NQMjc459k+OsVPcR6lyKt9CFtlkPKb4SIH3OsADomrRZJUBPzxoeb1JuRB3lLgVp4dQRNIxyqBKx6cqdG9++9tYUUdnVKMXN/P+UDU+nVknycWk2xWcQM0uqSGEXdSVDngdW3j44CnW1jawsroh7JnPnBVPM1Ggv16Em211+gM0uSRoNVSMmML15a1beEi+4umJJjFRvF3UIIsx3Y45MfGwI4uBXR25g3KI4ZKPiU1Uswz6EhfwPfOeazcaKB7siei+sbKMl69dw+bGuq6nkcOJy3KDm1CoNQ8NGit0203lONP0gl21crU9uh8MKBYhsLp9VUpEf/vZ8mGKh6lST/6dJzvlKOQmJZDNcJRjpqLZzdDhxFp2ivIpawlh3D/XC/CbLBYq4gd0I+USQgF3JMTSwcI5wnJzxyKlcJSxuUhwjGSHxT8vCGvyuozJT9A7P5/Hn//5n+Ott9+SywRbfY5bv/jlL/FXf/VXuHfvnr02JR7RKt6wP367VCohmdka4+dypJfEDaMh8TFECUtMkhl2dewiZvE0vyX1vyYJXZdbr5EOBL/A8M4rJujm9tSstK3DfEH69RyfjvgM8Qix6pRiTy3v0ckZjo9r6owZ6LKwlEM8GVZR63LrxmJKy24y6kkg7tQx7NbR7zbRaDawd1RCl84yo5EKW7tZR4pmBpGwbj6OQosLBczn8iifVVCmjnM0FKH60uUrMj9kx0BrII5KC/OLWFxY0q+nU2lRXKTNnJhyetL5NEfCE5H5e8fsxFToFHqg7oITABn/9XpbWC692w4PT1A+6yIRz8jRmoUuGQsixUVWiIWlj1av6wRl0OhSKReRIL7IgsSw7hCLDYsdt81BZFJJKScqpyXsPXksUJsQCD93qiXITWSRa/SGaPRGODwp46BUQrlRFVRAlRB1ozzQGZ5DsjCvKz8DFju5SYtHNqfiwHtCskd6081xCZLAUFLGGk6PjvFHf/zH+PZbLHQrky2/FTr/pE4PDBU6JdDZCEtMkZrfk5MTHUJ8NnhgmYXRAPv7R1gqrKrTYrdKTiD/kackSeGjgXBO3kfMxWh2GooYpCvzvfv35RBULBZlaKoGyHEw9Vm6jo4LP9KKiHVvXdjG8tqaDDpJI4tQ1hY0YwDKRlngeCpQQvfk4QM0zsrIZzK4QGbF+jryuXmLA6AM0xGP+dlYgBGjMhnibVGZbF4sP3igw5KjMhdvgeWtK/INmeJD0yJnaU1W+JTepBCAkZYAHBc5svLhJVbEG91UCPYB8ILxAaOGjVWWVt7UxLJItJoduaIwIYxguBf3+2IneTeNBRzzW5XcjZKSLLnlhBPxOcGyGT3+8Ic/xPe//3288tqrKsZksv/9B7+SVcvnn3+uG8tbmet9O54eVQI3Xn5ZhY6dJ3G6NLl09I6bi+iGJyXBnBfomjG90WYJvnzvPryHP/eFzvvNGYmYXv8Dl7zluXS/baE+/b62LeZmjJeXrPyDwyMcFM+ws3OMWrWtEbuwwvSooDCWermilCzSBwgbsJ3vNE4x6FQxOG9qK86Hlc631B3Tv47UgrWlApYX8zg7LclTb2V5RV9Hxyc4LpVQazcxF43g0tUr6t4oYaOPGotdnoUuX1Chy6Sz4rpxjLYRwsT8szil30ALu5M8xzpWZW8w6UlbQB4a00JH1v/Tp/uo17ntzwispv1/lPSRFB9opsYD5XodVVr/tNtottk1HGEhFcd6LovFOBPehjoUEikuT2JIJxI0psPZ6Ske37srvFIB1nSroRMG5tAbBVFt9bF3eob94zJK9Tragz5CMWo6KX2KqKNjGDZHV8n/SGwmHusS39RZ9Qda2hAqkvFEICg5E5sIWjydHp3gh3/0Q7z11lvaXH7TqO87MP5ocjB2dBZ9yC+6+bDrIjbN55fFl/cvce9arYV8voClwjLSmZygJFG4fNylGhWSf7vCurqDjrAuFrePPvoIjx4/NmcejefuH0ee53uRu42YDYYjrq6vY21rC/mlJYVrhUneZmQnlzy1mpY39IXk/Xf/66/RqlYRD4eQz+awMJ/H0uIiFrJZZCgzlJ7aMF8ZOkg3zVUPGyKjJ9n2mHZiptrJzWcRWN68PFY3MfGBMC2iYXa+0LkZ3OW70heOGlc+9DxBaOHEF02XBC+95jhIOgRfBLGLFG+AdFIbLbbU5jzMLIkQRrJX9+IfgtL2c5580taJ72bfj92kxtfJJpYV3EZQXlyOn++//z7e++53sbq2Ij0iP5y/+uu/xieffKLvJ+t3bjtnC10ihuvXr2t0JS6TTqd0OvPk4MPMzRUNF32hm5Je7ZCwBYONp2SnU6/H38NCJ5zRUSz8WEv8JCDCsAH0Hut7kWaim5yEUgYXy3ue37+LYvEExeM6HtzfRbFY0nJjeSWPSJh+/3Wc7B/p4aJzbmFxAYWFLBpnRfS7FWDU0fb25KyKerurNDdScgadNi5vb2F7Y13E0aPDokwbVlbX5MlWPDlFpVGXq+z2pUt6WBgirOzQTg8L8wtYcIUum5kX10+kYwdk+7Gd95VRbMya3sJTyCdjoTNTL9AVhMup3rlE+c2WYU7HJyU8erSD8x6xWkZyxpBNRBAPDbGQS2Ce7tHJBPaOjvF4dxe7h4c4q9JoooGNxTyurK9iu7CAON16MnGkMgnEkjEkCNj3+zg+LOLOl1/oUOdnpkjASAyd8yFGc1GUG1188tVdNLoD5Y+QBxeVwsRs5W3yMGdiabbnaELJMYtbYjukraNjHgTdqGmMYIazNKHlMohMfkIwNrqu/Bad6UVow8jCVuiUHTEY4MmTp/j440+Ue8wxtlBYxNrqGhYLy5gLUI6Z188XFgrmMOTs+7VAcnxG0j1OS0cyJ2U92N3b1XREbE4EYv7j6WbfWOhsM5zL57G6tYnF1RV1dIFoGMwfVxxlm1GKAzmad+p13L99G4N2R/ZQsoMNBFXoSDMpMLmME0fM2aVRt04HHWcY6oOspPHhZ+Mkayp0hfWLrtA5sbRzOvTj6yRnk2PkaKBxj2C9uGbKtmScnGEiLgJ7IuHiXxyLzmn7Oil0oSAqlZpkKNyakLBqXZ05XbDSOyGQui/iK/LAkjifJ4150RN0ZFHw2AC7OV4UBnG8+uqrePc738HN119Tofn6zm387U9/qoLX7jBYmp/PnBxsvWsHL96lS5dEQi4UFsySZ3J6mDU0wWn+ug/5mC1KLEi+0LET4uKD/504DwvdLP/O/MfIZjeu4iRzYxI7Z+9tAtazIwqaiRHF4bT+efrsALs7Jew8O8XJcUU5BysrOYSC52KWl49KyM4vIJXJIJtLY7mQR+PsEOjXEZnjqBUUCbPSaEuSx5EpOhfE9UsXcGV7S+v6Z08eaflCjuTx6QkOSMZtt7X42KARanZegLvcbfoD5OcLyOXyyKSy+qJciNxF8wKcmgX4bmTyHjkmCaMznFqaV04PxJzodNNlFgIJsfbeD4s0VuXYQtLpGLHAAPOJOaTiXHol5Ft259ET3H30GLuHRTQ7TSzMx7CxmMNWIY+txTxWl0gMp6kDddYBjZ18ODg2fv3lF3p45D8Y45g1hy7pIoEQDss1/OI3n2IYDGNECISY3Hx24iJNziDhHO/mK5qUM5409w6T9bGIUnGixCxaHEnLGsLg3Kzbf/8Hv483v/UtrKyuPrfl97rjCabmlnQ04WRwM+2b+Huox/3Vr36F//Jf/ouYEJyEiJvyHl5b3UA6RZu1AtbWN0UB4evlASTLJsYBkK5DvPa8g+FogGc7z3D37h2Nrd41W5PeCx2dTBa4APBuKcQjkwksbaxhcW0F4UQcI056PNgUGzrGqHeOwGCEdqWKR3fuoE91C52IncyPz2EqxsOIGbzmYC5uJlu4EZeerDNhjbb+wLFohyCizKjOpBEorG1Lb+VdIdg5OHauc8d0eZ4ChvvKf1W3k0oqT4EnOeUw7MgMaDVtJh9hdmAcWQXQpuIS/7P40WXktFTW9oz26iQn60+QWc3uTsOLdQIKTZGxoHWXfK08+fgmp44fLHLWyrJorK6t4iZlYj/4PSyvLOnG+eDXH+iDL5+V3SnKh2Ra6Hjxtre5Dt+UbpcFTV5dapOnHR3pEy/KwHxB8l0ZCx3fI28EFjrT/ZlNjakdLJ2JD67tU6yozdIvnsP9GN0XMB8wSm1K5Rru33+GB/cPUDysolJqoFlvYGWF2CJ/cw+dRgfJdE54SDKVQGEhh+P9hxj3akhGxkilohhRlM3t6+mZtn25ZAKXNtdwcXNNvLC9nafaunGxU202cFouod3tyx0lv7iESCIljFUQBIKYzy/qAWIuajLGLRs3m7TF9gXdVCmye5ohoesEVith20TDWji6nosXx0UHyeOcBInvls8aODxpoHfOFIAext06VueTyKWiwlpD0Rg+vnUH95/soFSrIRQJ4cJGDgvJMApJutXksL21LhYAx04eICw0g14fJ0dHuP/1V1qEKFaP4vtQSHGFjV4fu0en+M1nXyGUoISMZgAJzC8w/rCn90ZMioC74v6YFq8iZ0WMHa4OQ0IxcyYno3aWt7XvqIh1Hx4W8bvf/12zXO7FAAAgAElEQVS8fvN1GX16zzrz9DODBfuaYnY8BlnslNQGyC/vl7/8Jf7iL/4CxeKhC4wKSPGzubktqCOTzmF1dR0vv/zKJAHNpGLc3JJ/xnQuclLPcOvWLdy7d1fUEt6rxsR43u3GF1/i4OYTKBCCmkXkVgrIrSwhlklhHItoKuDWQKavtH+m80qpgqd372HQaiM0pBjBLJ1krO2U9pwUCYlx0cn/Jg08u2i3sNQ1p3MK/z0S0bKU939gaW177Der/ACkiHDafTm7epzOJWqz0JH8S5yOrThVDtwq8U2R3OsLHd+mUsEYKZfiViyNhXkrHrV6TUAppVnk0ElizUJFlj6LpXMatvLrVBnudRCPELHV4XbiZfHPjqnBNd4WH8xLly7iRz/+kXJiuRa/detLGfDt7u1pdJZ9k5wh+TeMdEqw0PGLhU6k4Um+w/OFzsvA/MbQ33D+BvQ26hwh+Hvlbe8UFXy9MsxVkDELngH0fvR9kWem96+CT6eNgK7XyckZbt9+hNu3n+GkyJBhC1JeXclgbTWLfC6pnFbSGngzcetEG627tz5Gv1lCOh7EfDapglBih3R8KmUBQ5FWF3JYX8pjfaWA6tkphsOetqcsBtQ2clM+HM8Jt6LUjDwxFrtQhCA8HVGIw/Lk5aaaWamUo039+wSReEK0OgKXAus/Cn36xFyso+MIy5s5ya3n+QjtNvOCm/j09hP0+mOcd9vo1U5xaW0BG0t5pLk9HYzwm8+/wrPDU+UZ8LC7sJJAZNQF/W9XshlsrBMcz8q9RkqS4QjNegtHh4d4dP+OcE5qNdO5nLIk6u0eimdVPDs8wqOdAySyeS0pKFtkdCBJu6ICudQrcsS8KSnvI5F+FbRktAefKimDz0hEW3KC88xnIUXr/e+9j1duvIrFhcWZ7FyzXph2+2bCaYEz3tjUOLHCpv/+7/Gf/tP/qVFTGSty7p5DJpOTbRXxulx2Hm+++ZZiFtmNc9TuD5hLTC5eC+1OCzs7z1TkyFrgyMrDfxbqmh2lny995ipOJC86n0aykEdiPoso5ZrRsJ51KX74rjrnaJ6UsHvvIYatLiJjIEqIiY0BF2YuRU4NgShXbHbM5Yf/zi/+XjU7/G9ihkQQT0TFqwwss9D5rkm6QrLObZSw29OKndxzSVFg6C/bRIc5yQSAzZbryKzI29tlvWSr6Z2LC/kscmluefhhlnF8eooWiY0e25NRp2F2kndbLt5kI8yCJOxDQcqWXK4uiHgbVypKyrItH/39/+APfx/vfe89xOJRPHz0AP/1v/41Hj9+gmq1IZfciac7uGCx0fXixW1hWiQRk9JCoiMXEobREbvLSP7kfb5Mh+hVJHYj8iYjRsebyycheaKxSWGsq2NHJ/dXZyz5IqnWFwTvikK0lZvH4+Mybt16gNu3n+DkqIp+t49ENISV5RQubhewtrooSsER7XrYWYRC2np/9uEv0K2XkE2EsJTPIRqPo9Jsq6NjB5pLxpFPxrA0n8b25jrGQ7LrObr0EYyS+Epm/BidLj3NuhhTR0l+WJSKgRSS6XltF+eCEakMtGl0478WEnK5dfeU69j9Q6Liry6PPDpiNryxerLblslreh7NRhutVg/1Zhd/86tPhZMxaxTdBl69som1RY7uQbni3Lr3GGfNrsilK6tLWM0FEOjWEB6co5Ayw9iMc5NmvB5H72qlhuLBAZ4+fiCGvhxrshlx3qqNNvaOTnBwWkaj20dmYVG+dezSOOGo01LIOV1boiLA6llxmJKINMqtNdIvaR+8d7kNpaU5sToFKnGJUqvj+//s91ToSNmxe2xqsz+L6Xral5Y4zpSB3SXxUE4w//E//h94/PiRRVXK8stOFItEJHUrqo7u+vWXtIXl++F9SwoTk+yqtYrycNkV8p62P+sXZ7Mlzn4+C1AY1h5Al4d0IoJwJilT28zaMuZSCYyFWQaVtjdotlEvnqL4+BnogBDlpprwEkdbQj3EIVXQ7fpxag2Rn6n5d5LN4BanDL6ekwSSG3WSuQMrG9tqKRQ0rG9I4qa3CTIpjfhbinIiVkY8wdjucpCgjEjRc9aqclsqyobIhryUYxXGbDqBQj6D5cUFfT96dDG8olpvCAznjSbPOwfUEBfh2S7k0E3TRgF1QnkHuqo40P0kaJQRH1LDrm7rwiZ+9Gd/isXCIvb2dvC3P/1b7Ozsol6jIaYzvnO2QMwOuHrlCi5d2sYiw39kSEh6gbkAh4XR5cyVNW5Bx9osvcBx4slON4Y6dYJdmhmYZc3kz7jcVnafupxujOUN+01dncdBrOhxU3WOo6MSvr79CA8f7uPk+AyhwByubG9guRBHgRGGKWYfAKfO94+0H7byD+7cwqhTw3wyKokNAfEON431hjrsaADIp2JYW8hhbXkRkTCvOPHXHnojpj8N0e4OUW/2cHpWx1w0hmQuj2ye/mppdXXyFgQPH24iTT7Ha+g72Un+qp63KXJnkiYLvCbJPMxMjFFXByVpPuTykVLTYDDxIIj/9sGnODyryrRxc2ke77z2MgadppYJB8UTnDU6sl4iHEKxeiE5QHzcFcVkIWnEb2JrSWYGJ5J6IBv1Jo6Oith5+ljp8ca7CqI/pk61i1KtLoPJcDyJ3NISUmnX9TOwiQewdMxcOoQVhcgHkgcMRy0eyjJEcPQmGsXyHhKR1hlFcJtOOhQ7uh/+4T/HG6+/6TbbzOXwyXFmYuspTt6Ak9tH2R+MLD+W9xMXEf/hP/zvePjwgSX16YClBT63kQb3cBkWjyWE3WVJ40gmLXyqz/Cftu5lgvrKjlVmjE1ZvjOfZUX6T1THvcfaA0EwyqlPw4OQ8SqXr19GYjFvxgYIIhqYQ6tUwdl+EdXiCULnY0SosGDj4oJHSGtnZ8jZUbAVawuvN/t/Nj7WbemVEdsXf5PW6VxukYS+unnBhjclglvbyxep1b+Lr7PgYEfgVOo8GchO0kMbGGnObG7Xh+naa2JpZIzzZkzQoFPFLquZmtgbmfYMweCCgMWOhp98DTY++0LnLqvb6gjYHrIboorCLjznfM7z0TCzZM38UsaPkZDG1/zCPPYO9vDxxx+LX9TtMM3ITgKTlRGzSuLGyy9J3E8dJ215iK+wGIhLF2HBosSJ9tPcxk595HyGBPlb3PJ2BeQy4Wio98oiZ4oKxuuxa+UDrcFXGziOLRYD6Ff8UwG3m93dZm5OG8jiUQn37z3B/t4Jiocn2mrfvHENSws0IORGipZDfRW6nYNDdc7kJrZqZ3KOzSWi2FpZFsbBgJNauy3tYjgwQj4Rx2reCh1dIIbjHhrtGirNKpqUnPU4wo5ksR+OxzG/sITFpRUnJeKWlR0rDwF2dHwtVCvwsGA6lI3sxCcNFXGlTk8LwWnDWRmKGUYfc+Nzhapz+80O/NnuvhQdlFT9/Rd3cFA6QzyVxCvXr+LlyxdRKh7i2ZMnODw8UvKcSfdIIh4jG+ki0G1I/pXiZxmLq9BpNE3R2iqiQ4Sd7f7+nuAVjpEc11vdHnKFgkZVHsBUM8SpniGfkj5wSgTrSZ7Ge5ddHTNH+YzQZojSPX+PSBURj2vbSFyQP9evxWIiGRNbIxb65utv4bXX3tBIyfuO9w+7Q1/k/MFhon5lcKmB8Actn4EPPvgA//7f/zvjj8rm3xU6vk6/aaX5gLI/LGCdWa9yrKGcjBZr/XNdq9nFm7XlU0ML39fZPGNh9NbdcSojwXqM8yALFbmxfSxduYj8+iri2Yyu5+i8j7PDY5T2DtGrtRCm4mUURGjEjs0ALLEw6FrDeuIKncZUjbZuWWlPkAodBzzKuAX5UFa6srWljm5yA+omtM7JC675o+nqzFpbraMoEUFp94itTW2/HeriE9adDxvt2uORIJKxsCQdJE/yhuAbYDfHYkcCog/KNiDTU5mnP9J62sYcH4pMg0lzJNbJqTW5zbsspu999z0VvJ1dBto+1mlGOdN4TEsZjuQc7SBawuuvvYaN9XWlpZMiwLZeG1N2cGGzuaH21UTSVmA5VtH1gzdYpVZFs9PSlkr0CcqBOJ5M3Iljuvomop7Tr+tEVmqTu7YyHJiy4A2DsRGXUrB253xCsSiXqjjcO5A+8erFLRTyKeTTdN+w63p4eoq7jx7hyc4OWr0OFnjI0Po7FsHVrQ0ESS5lilu7o2KYCIeQDoWxkEriwsY65nNpdM9bOC4f4bB8hFqnjfYwgH7AfOzITid1YGGBPoOOQkHHZBkVEP4gCM/tmClR/AJiMq77QqcOIKiEdoHJ7OWHPUQZqh6ZE/BM/ebewaGcqRmUfOfpPk6bLSSz83KbTsbjMt08ZQbr2ZlcMTgPrK0UcPOV64gGWjg92EHt5ARzQybepWTmwK00he0RjlKBgIrbaelMf9dxqYxKvSEt6vu//wNsXbooTI6dF5FlWrEr/avO/Akm5TEZi+x9s2DnQcJRWqx9jp9KTKOaKKVOXkYH9Lwb0M2YyhfmW3RQIY8slsSVy9fw6qs3RXfiEozaWwLsKiKOxG/8RCPxswHxxYmTDTG6f/fv/jfcvXvXHDxcQJF5TLrvMbMMM8MF5wEpXNh1oCS0e2zVuVHP0lGsxfMG9xNbQ2clSWX2CAPSaljsRiOkC3msbG1ggaqPaFRcuqOdfZQOihj26L8TUqGbU6EztYbKOI0H1EQ5hsgs7jGBuKxzNu20QwxZLFnoZq2EeAVsm+KwMWfr7UdG02kaLiVahBjKM7kA7i+fXT2r6yI1JEA9oGVN8IP1Mhj+beLMkew4IIH13EZZF/zhZgjbu7BMu1wJviGFR2vc4TbWDBnFcVN3OcSVq1c0zjIVyrz/eQiLr2GgMDk44aAKHZOXNtc3pQTgKSqLIRY6kjvHY+zvH7rFLw0nTZ7EYkawnh9BizKWDjEtisx5k7MYkv9HfhU7Q45S1v2ycF69Qjv4ef13zzEz/MMnaU0pNGYYykLXU9jK7t6hOlMqGGhLlIlHkUvFlMNJyR0Dv5/s7eHOw4d4tr+Ldq+Ljc11pOIRFbJXrlzCoMU8zDbaFKGT4kCbdAaRDAbYXF3B5saaPOqqrSoOz47RZFHsDdAa0JmZ1ukxJJLcwJvxAd+THItZ1JxFOO8NwyU9xkQiqX2GkwfEF3ZZrwcwRyxm0EEiHEAqGpI5Izs5CrjZXZ0PxnhSPEGJ1lvRGBYKy/r7eC0aFWKWHQy6HWmst9ZX8cZrL8l4dO/JQxTJAWs0kaItfiiksTE9n0NuiZkRUXVltBq//+iJOsjTSlULnR/+yZ/gKq3A0mlJrXgPk5jKpQPJ0vxcSJciN7TTtfuYZqVcapA0LzKDuJZmfuB5hF4tw+dBqglpVdsi917cvowrV66KzsWRUqn3ssMyowMrchaZyE6P/04/xk6njWq1gl998Pf4y7/8Szx9+kTUE/pH8h+mk/HQts7anmcFx08+Ejeeuo7BmofnCe0TnG7Sznku7pS04XXyfbrIkAlCB2oeYtEwVjc3sHZhC6lcThDP7qMn2H+6o+kmNA4hNGah40Rotg22mbdCNwPa29/ugEE/RvsV17TQ4ZsLnU9dskI9ncJnbYa83Q43rZYFMLV18ieOvwZWNPl4UwPL1tPIopLEUHNKMJ+bEke45QjLgkEZzWS3oZWw/T0mCrbX5Rn3cl4gEdPlo/rmmWRB/nqz2dA4wZtCoLj8IWkHRavnsBxYKEBmocsvLCKZTGv04tjFMZVC6S++uIVGjd+HvC7a//QEivKmj8Yi0gzytCcRkmM7tz1cnMikkt5gHPMVVkJReBx/8Pu/j5euWwAKR12OCc/x5xw+yffK2sw/R3I2eYgnTJaidI7OF+0WOo2quh8GD7ODWFlaweOdZ3i2z/Dfskwx6cwSj4ZU6F69egmDJgtdR95uqUwW/VYb5WIRzbMKFnM5XLl6CbmFHIbBEY6qJXTHI5y1ugL52dGpW1OCvClHuLhRBoW270Ye94Jx4kE8FGXbxCWGc1me2jYZ305rKPI1B10VuXQ8Ip4UN+Uc7URFCoZxUK6i2m6rg+I9SMilVqlJO0kDA+o0s8kEVpYWsbm2hPNOGTuPH2Dn8SOUj0+VXczrynsws5BHYX3FvNnGAdRbPXx15z4ePnmKs0pNo+13vvseLl2+JE01P1c68bCb5yFMIjOxbe631HGfllX86GPHbm8w6OoQtvtgpGLlM4L5/vnadQ3dgo/3wPb2RWxtXpAwnveoyMtKArP0O3/fm/OQybB4WLapBmnWtYD49a8/wM9+9lMcHx9pytAtJMKyz5L1U8Tzz+6UvuI35M7DcUam+E36bI8j6+9xWD1fq3wE2VtwzCRFajREYW0Fm1z8MSgoEMSTh4/x5P5DPVvs6OgtFOTzPil0Tsgw6cBmq8tv/3waC+DO0+XNzbG/cOrCfEfn2tbJ5s/9ux43x+Q3S3JLTJ+9OLMOHL5YOi8J40jJvoc3vlMEcOYWpma5AhwvqbQQx0i0Ev/ueAl9sXOlzG0sh2PLZ5D4X3Y2PAd40s0Z/ki5Ck9AJaZPNbtcWiTTCeXUUqpCFcDCYkHSGOkDGfg7GKJcOsOHH34kmxsGDZPBzu0WV9wLCzkUlhf13/jFE5mLDIZv88Tnr1FziGBYtvHEotgJ/ev/6V8p6IfCZ/KneBprW+06nOkRawx0FiS6UvCh56gUplY2EFChKx0fIhIYo92oylMsl87g+LSEWoujV08nIRcSdHyOBsa4srGOEG9+GlhG41hcXELjrIKT/QNUTk+Vabu1vYnltRVEUnEcV0toDvo4a7ZRbrSNuuIsr8QVc+He2lLTnp1wh25swxHkIO06ZDNK8BxFF/XosjFoC0TpVxgDZOMRpONRFTqOW37k55KKnLbeyEYhdicsIrUKTRtbct1Is1PjZxvj6DxCr1vF00f38fjhAxztHeh+oHlDZj6HSCKO7GIeYXr0jYFKo4svb9/F0509YcjE8bYvXhRlaUsjfVbJd7w/iEcyFZ6dIacNsgh43XlYn5XLODsraxlCKiEBfY6mPDhnNdN8XljIeOBxTOUXsTkWOdpE2UbVwxnTxsM/txx9+ayIvN/p6FD/7LNPVeioBqL9EWEcb3DKsdXiEi382j+7k2d1wtP7pxU6mykdQjdT6DR5OZMOYme0EMstLmBjaxPrF7ZUC3YeP8OTR4/RIbWEUIfWDI5/6YbXF0nn/1ip0+/1HB7egSx0fnQVn85bNbkC8k3fbLLudvmkvqOb7QDtRbm5XRfOHlt9+RQ/l+hu1mP2f97Khx8iV/Ds1Awy9H96Sq70I6xa2vFQljHi2DB4g12mqArT0da4fUFJS/jfRVugl17ebvjMfF4uCyS+ZnJ5kSp5PdjF7e/u4fPPvhR+wjAPUVwwFB52+fIFXL12BV/e+go7T3dQr9WRTiXx4x/9WIqDR48ey+WYTi3sRgjActv2b/7Nv8Ybb7wheQ5PdRbIySgx4+Ssm4dcNjnRcgPGQ4De/HFhkxzV5OtF/hnBV45NXLjQEIFgeNRwnVq9iuLeDhpnJeSTCRTSSeQyWWQy85IE1UplVE9LaFRrMqzkNSmsLCORS+OoUkKpUUO1e4569xylCjsVjuhhdafsUsxk0wwQ+CPbGCMC8yCj7VVM4LscUejW68w6tXElgZpeeCTeDs6VQ5tNxVSouGxhZ82ZgO+fSpwQSdiMVwyzmxsJ56zyEGo2NYLnUiSnB8UvrJRPMBx38OTxAzy6fx8Hu3uiSlx/6SVsXbyALkm2NKCY4xJngJNKA1/deSDTBDIB0vRaDEd0cF2/egU5htswPCkUwXAURKdzro6YBxH92pqdjrA8mj5WqmdSF3AhRx0r5VgsaiyyLDD83L0emuRgRnmS5uQVOP55MOXCtDB5CaLXD9Pwlt05Cxingw8++JUwOvJHSRPx/DtlvnA5wJxWSqR8OK570Gc7tWkB/B/r6KYP9rSj8/WDcA6XBPw9xBHpycd768L2tpqag4NDFA+KMnilkwtxXj6ptrJzfIuZwvWP93NuT/BPKXQvYm38C7z+Up3HpKNzSwABX74X8bP+8yOwxwQEjgr75GLBPkifFKWp3BBTN4S7QudGdOs0LSaOkztNFM9HfevimPNAKQs3fOfncjiOhmi/nsLG2hrWV1ZQWJi3qLdISMx54jOJTAa5hUWks/Nyk+WIXCtXcbC7j4cPHuLOnbsK39AITCdTZmXMZ7C9vYG19WXcvnUbh/tFWWJT2P2jP/lTyW8ePXkqET4jJKl6o8tsKp3Bv/23/6sUHDzBLRDa5DvPHRgCVj0HK6CuoFqpo3RaRiKeFKjOjoeGhczm5cjGIs6tsa7pZB9n3vwHO09xtLuDUaeFjaUCCrJUSivhvE0cjIWuVldnTMZ/hhhiMo4GXXobNeF0DYY6n5xqZGNIihw+RLdhl04FgKWmKRpSGk8WQAvWsfHWiqLnFGrZwo0/jVEH3LYO1cnR+pzibmKO/LOkMLG4Uh1CtQI/Oz44il1kAWzRgqojKZd0khiLJlKtlBGOAgf7u3j29AmOikfodjvKNFgsFJQAT+oDseF6q4PTaguPn+6jUm9pHCUBmociQ6q3tzal8lnIZZFOk3ibFLeQvNCTUgmlyhma3TbWN9ZF1CZk0Go3BW20mg0tL0g5YkfHIsYit7W1pZGY2cX84s+9WannaPqCNg1EN5oVCxbvCRY5TgXepukXv/iFih03rjYpuGfQza/ctPKe84VusoCccORmt6r/9EKn7yd7MFtqGJRhdYGLO75v3l8M86Yj8ulJyey+BmRp0FXcFotevWDLzlmW3n+v1BFVMExS772wvq7R1bfBZkY5NeCc/Xa/NbvPFDqdML5tneSETnNPp67FVihVLAUw2nZUHyQLnduaqutzSxFvqa0X7FfbLqjHlg60expKD8pOi9wlnbpMDuJFpTljIoX5XE6jx8baKhYX5s3q3aWOM+eAI0o0kURgLiKshgB99ayK3ae7uHf3Lh7efyAMZNA/l0MteWbrawVsbq1pQ3n/zj2cHJ3gvHuu1PAf/uEPxf16+PgJDo9O5XvfG3KbPIfsfB7/5n/5n/HKq6/qdCc+5zM6pxJCZ23v0rE4pnIUpuj76dMdFXRyzEh2Nisscti4lKHNvNEWiI+w4Nn1HqF0VMTx/i66tQourq9hcT6vEBtaITGroH5GO+uuOorsfA6JbEabsc7wHHunx6iSbjEaoiaLHuKOYVM/OF6hHD8YgKIljmF2XsfJAsefa0FBKolXSAhSMCE/d9LU3NIYM8FlAbFbqmAYTMOBg7xDR2EiBsL7hgdEn10uyec9UodEUNS9RLG7yLvBIQ6L+6KOSJ7HrWc4pM4it5AXSN7stFXo6u0+9o9OZSRAuIEHAQszxeXMLqaskXzQ+VwB0Rg30yOzLjo+QrPV0H24urEmSISYVLvTVqHrcmvNsJlo1JyY02kdcuziCF940wguHaYd2MxCip+lW9CZssaKHD3meA3Y1ZE+xUUEc41v376t90tZmNFJnAEFc1t4zWYK3Sz+/uJzrp7qH1hGTAqJG9PEPeQ/nhjuFiezdUSYZJi4+Dw2NzdxWCxqUcicC/49ZltmNCzLjPltKst/r8w5vY2rckBgYXV1UujE7v6G0XWWQzNpZ53NgXV0tunU73Nj6mQBPIEUjFCsVlRyLw0sluo0syq3k2dqnzQdWKfsZ3WVGnuNIkKgdUhiIPG4wQCL8/PmZbW6JnpHNpnCwvy8cCtSCrJkaDO1anAu91R+OASiaW/N0YW4jGyketQinuPw4BD3797Dk0ePFARDXk44yIIywKWLTCNbkenj44ePcHZKp4y+Ct33v/972N07wL0Hj3BwdIrxHO1+GJgcRb6whH/xL/8lrr/8stQWxPvEYXQ3iD9hpyejdSnn3a5cRe58fVf5pbwO7F6JRZL0TF4gvw8/D25FVRQofCfoTu+xZl2j67DdxOXNDfm5EQxuUXVQb6ob5U3KB5BFIJ5OIxhjIvs57j17jKNaFR0Sf7hV5jKCWmBpOC0zwpyTvW0Rvfx4MruNnIotqUqOCO6fCSeLIGBPG2zKBmmJHuXSSocbWfCkFdkhLFUJRf/yLzQya7vZ0vWQXT4XTewsyXMLEBvroNWpi0t5fFwUREDKC/8bX38ik3Kcziba3XMy+HBcrsmsIBpLYnVtU6+bBwJ12zxYVgqLKnTs6Ggi+/kXn6Naq2o6SOdSSGQSCIQC6ujoh8elB+9NBkHzmrBzozMJfRP5ZfQR4/2ZltQWBR7g19wy4SCaJIojqnfK4fvm+Hf79teSavGLjjO0U5odT4X1hYK2TDu3w1V1aWaSmDzLrgsUFu82r7OF7UVsz5qZWXWEc1AcDB1k5WhqLHShsBgH29vbeMQFUZkjfl+WVryHxDWdLB1tWvT8vOeK6z9Y8Ty9xNW6+eXlSaFzc+DMyOh+k3sDHhfwBc0xc23cdBKV2bFrdmNrI+ZM6I6uiQ1WNoFPzRhnJR36fv7yCUM08FSaN26spKiwLNFwZE4f6sXNLXzr9Zt4/ZVXNdoV5vNY5IgWj+lGozODVvBMsedCIUqsLoeV9XVx1PYPjnB0fCr7IdImuOVkavizR4/Ez6J0k5KrQa+Jl65fxIXNFW0zD3Z3UT2ryYGCPvnvvvsunj7bw9d3H2Dn4AiRRFa5nnSrXVpdxx//6Ee4cu26GPayuXI3na6M62Z1sxNIpgSPDziVEYdFfPnZ51Iz0LSQJ/YceYpxjqtDfa92t6PsUp/mRSNMRsdFqXoZ9pEIBXB5Y0MdIf/eRrUhMJ8jJJcFTHHnSEpiLPGwWqeFz77+CrsnRXQDI+QKC0iQosENKjsvEqtlgECHDo6qFi4kP2gZGNjG0eRu9qnqQXE/8s4gXy4Zi8rphp1cmNgef++Q8kN7gtTRSRXDLsW6mo5ssWr6Ue7WdLeVm21CSy5iQvuHu3i2+0zOzDwciRH6VDhiVtzyyx2bVI1ECqUqTYUFH2QAACAASURBVANGcoB55dXXjRBMl40RNDEwCziTzhMowdlZHV99fUvsgfWNFaxvrqHZbaDaqMoLjwACu1tZobtDmuMq+X8XLlwQbcQHo3upl/EqbfSajRg1i35L/mKhYzdH51/+/KuvvsJPfvLf8ODBQyv4jpUwhZ/MCICyKBY5/hlf6P6xyc14kf/wZtY/8/w8PdDkv5+Qd35+rkzxoBIuGYkINqESidkTpbOyFk7KoXWFziujTND7YpmbwmGzdWb6PmZoKCySLHSTiu90cFNs7LcL3eSbuo6ObFsrcsaT+h8pdL5l85tYX8jsA3Fb1ong3r0GI8DpJpUEzSWXk+Lh0+G5kGBL/MZrr+J7v/MeXr52HZlkUvYuHF991gRdHtgF0AefH0QynUR+cQH5xQIOi8fY2eWIU1S4DgN/avUmnjx9ir2nz9DrtMQFjIeD6LaqePXlyyp0tKPqNVsCU9kF8jpdu3pdaVH3HjzGzn4Rc3E6XlDvl8Pq5gX8yZ//C1x96SUkUyl1HTzR/GLIzkXXDnMM4xcLRu8cJ0fH+OrLWzg5Kgrg1kjUoaSIwSO0HWLUHiVJxk/kLUJCLR/OVDSCVCyMtcK8Rtd4KCKWPjeEpGdw483RiiRgdnTkOdFap9Zt4+GzpzisnKJNq22mXrlQZ9FGGFTt6A9ycGaGLp9TlwtrPmmkAFmh46irkVafI8XbVM8weSuuQkcYmiM4mfFyitWfs4fEm0tyROXIT+IusVP+HRzXyVfkgoTTBi36290Wnjx7jIPDfUnzuJX31kkcf4lXsWBwY0lFTiKbQ6lSVyBOfnEF12+8ioODIy2W+Inw0CSxPJWkwSZE9dnb30N+IafF1EIhh1qzKh+8SqMibXdheUkdobn6hNTJ8IsLCF/kfCdlqodZPGrazfkAHP4Zvl6O4SxaR0eH+PWvf4Of/OQnyjW2UdU9WQ7usWmKQT2kxFih8wXRP7u+UMw+y99U6L7pWfeFbrarkyGFeK6GtqkrH470PHK6Wl1dxuOnT8STVA4tl1iOlmSFztHJvoE+Nztp/nZj90Khy6+sTLauvqMTxeQFUNy3qZMLoplSYaDihj3X0fn2dboJV0WmJnayppCTrNV/L0Y2orIJ9p1T+kwlN2CTV4MFi8WOhFwCsDz9GJmWyaaxtrqC1199Dd967SZW2cHogRtro8cujhSLRDKpyDnKSRTLSL+8dFLyrr39QxzsH+L0tCzMgy4dRSoM7t3D4d6+pQ0xGyA2h+Cwi6sXN7C8mJU1N0+uETNQaSg6BgpLy3Jo2Ts4wsHJGYaBCMahGKKpHJY3LuD3/viPcfGqI6FyrNHK34wTzYnXe/GPtUkkMs7lSun0FPfu3MFRsYhWo65Ohpu17nlXSxnb0tpiQJ0v5T3RKBbz8yjkslhh2PjqEpbms9ISMnnq+OjIja3E+uhBt6CuiAsaEjyrzSaK5RM5DJ9zAJfXnAOM5aIbsjHWLRl4P1ih8wx8GztZeMRh5JJBkZYuv0PKFvMu5OKIn7WKHEdVKkf4JR8/jn8+9cqKHjNBeXDJu1DvPcS/wMkI6QLUx97+DvYP99T9mFcZgQDDh8VD0/aR1vMRWVsVT8tyZcnlC9jYvoKd3QO02nQ0SeECk63SackI63VTUvT7PWQyCayuLuHixQ1UG2c4LR/jrF7RZ7K+uSljUhKVmR3LAsfxlfppHQozfNXJQ+vZBk4d481wFchMWlGvp9GU+NbXd77CRx9+KJkjVSTTCE1rPmzwc10ZvQ2dxMsvwGbH0NkOjT/nKClqyozzzOx4O/n9/mBmT2JNmHEpnJ0TFUwefmC3z86YcAtVOZxCWNQ4uhqNyPNl7Uf1cy/sIv7RQje1h7F3T4xuQroVRsfa47lrz7eHfmR01824UsTo/Og6w65+scJyYzZ1lTJFgqF2vtl12RSuZbd73I02nvlMuohyXcVckLkpixj5d3Q8psUSg6yvXb6CjdVVZR8QnGbwBrE1bryo5VtaW8PK5iYS6ZToB/Q8IyOfAP7+3gFKJ6ey7GERHc6F8Hh3D598/pnSoVKxCHLJGLLxMDLRINaWcsgykGZsYclmecUrS+1gHK1OD2e1Fsq1luIFz8chRJI5LG9u4+3338f6hQuKB+S11UPstmH+R23ZRBVWe6YNY6VcxuOHD3FUPECzXldHxxyJs2pFGk1qbrkMkNMKlwIkm4YjWJzPYZMr/bUVrC8tSPJFOketUlEIMAuIwsFlk59TR8d4Q8qCz+qUt7WVj8DzKsx4P8m6zEVWIxEfWKeSUdDx2G/rpqHhpmaxrkYdoCuMBmyY/ZbuURZEjrrcxrKw8bPgQUAbetpkO222XTPLSyARVXIjCruJ6fEB5WuaC+LkpIidnafKPdDEwt8j92rb0nMjn3QSK0KIxZMT5bfGkjlk8kvYOzyRycTi0jKuXLmmMZYmoGdnNXUjTMPjciqbpWb6MmqNCs7IPew0kUgnsb6xifXVdSwtLIEO3VQ6cPPqzR7UBc0QgRUmryjKmYWe+z1avtCdt8tCV8X9+/fxyacf4fZXX0rqSOqRurfJlOUxUVM/+OwRKjy8Imd2EpstdFYATYP8TVj9c7/G3+MaKXVyXDQaKKVnwmzf7PCiPI4bZfJfJamT+8t0CaG/U25Grsg9V+g8m2P644sHhefRTV7fc4XOtZjyy/E8uH+IDS1CqNjDOkG9i8dvt5D2K9YgsqPz463d2OronKGm/N9dAphdD+sAdZa4VbUKo3NR4a9xu0rG/4WtTdx46TquMstgYUGtMQscMwBYDLiR48PAorJx6TIuvfwyFpYKaNarsh6nPz4VfafHJ6hXmIbFbFMoNPf240f41Ycfiki7mElhIR3HfDyCJVp3J0KIzZG7RgNFA8jlqBKJ6DJaWvtIYvh6d4R2H4hm8ti8fA03vv0OFlZWkCDny0l7ZoudHy0meB07vT6JsRXsPnuG4+KhQn/pMkGyKF2AueUlf4sP0vLSErIsdsTP5uaUB3H5whYubqxhgYEhdKTttpXPyu6Qhza7OUqOUhk6KVPTOofesI9ytaIugHI3dl7syLx+VSJqnfy8Md3SiaC31A9WEPUlkN0eaBt3TS5mziV0z2EYjnW1vBX07+dmp86ELOPZseCZGsA7NQujpSsHKUbjEc454s7RQiqKkDP/rNXKePjgvviQppAZ6VryuuQzWawsLWuUYqFnnGS5eiZX4WEwoq/D0yqiiRRW1jdxYfsyjo6PUSpV5HjCA5EGCPSSTKciuLS9jma7ht55WwfC+oVNdffrKxtYKSwrHctzUb3Zqi9yfjQ3PFMiYIOoPJRBfqkLkSZfc/9gHx9++Bt8/sUn2N/flYcc7b/MzNPb+09pGjZZWZwooR4dECTTvzDBPa98sG5wthi+uLAwvNUOZBY73hHEzck2FdLoIix9oSMFirQwwgpyGxETg/JIvl/eN/yy+8mq8wyP1neo3knlm7rhCVfXbZp9obONn8vT9CRC6VwdbcRpXq3C22pUViwOn9NJ7hLEbUZ/kfNiIjDXm7j9q0t8moTwsNAZidEchk2mY4WOX6aqsIQobteGchx5+61va/lA2ogeJvKLuHZv1PDo4UPUK1UVPiYKpefzWN66gNWLlzBfWEStUkaTN3WrKbfaPvMvmi1RLaTQCMzhzrOn+PWnn6JZrWIxk0Q+EUM2EsRiOoLk3AiRQB9zI56wLRUD8aO48RwxnJiB0kEMAmE0zy1FKltYxc23v4MrN99EPJubqAq8Q7E/LHhycyQjFUABzly8kMdWq+Jgf08CdhY6jq3NdguVWl0PIHGoWDiijAAWOv6cwP71y5eUl7layGspMe51pMM8VwhKVWB6Mk6bpxRiTGrijcrlxnkX1XpNXRTToag9lVSL+lXXzatj9zel5p2AQpsDcmyxm9Y/rBPCucZHGqaaYYQE6Sx0fJ8DuoK4kJOeFTt1YCS5ymWHlLuRNKWDEbW6AwyDY1l0j9jBZqh4SCHIbSfjHJt1fPnF56IJsbBLLhiKYDE3j4tbW9hYWUOasXpMex/3xO9kcFCl2cNxtSkScSwzj3xhRRzLZ7t7OD8nxciWLiQlLxfmsb6SR7dDL8KmMLurL13F699+09xHognEw6YKmWKxtiH2mb9T6IJSRXOi5u/1cMbU8jyEp0+f4he/+Dv85jcf4OT0UIn0luJlfEM+heab6Gka1tlJMRqwHBhf6DxO7zug3y50z4+uv7Vx1ZRFKpDpGRR0RX6r0AvXyXnYjAl4zsmcJp8ymBI7wKY+K3Ku0Dldux+9bQh3o7gvcI6j558bQ9WcPb+n1LDQCQ9yuJxZMrlOy7W/1j6b0Nw3klZkOT9yNLCOTonfs1vS2VqnwsjHw7vNGuZmXZDzu3MGn5rj9Y0cpuDaXfKsWNwYiLKQo5XQEl658TJevfEyLl+8qPhFFgIuKATQ8+Evl/XvXGcv5PPSaOaWV7G0tS0ybKN2hkrpGNXSKbrNhlLaqQwgcZaUheZwhGcnJ3i480x2PBTPpyNhJOaAdCSAfCqKQi6FTCKK8skxWo2mcCdmV/CmZHAx5qLoDIC94zJOai3Mr6zj3fd/F9defwNRWgS57kZBLE5gzcKgG9zbZzHzVvkJXfGkWOgO9nbdtrGlcBuG+Z6WmN7VlIxmqVAQrSafzSKfzeDi1ibWCovIJqMIDPoYnXc859w2t7S7ErGXMi6GMLPQ0qiAHWNbny3Ju9yI2llnnCf+OcO7PY7iih6xNo2OduNOzj7Z7jtK78SuiXmsDoPr0yKIodU9jakqbLQWchI+dnp9HiDs9ljo2P7RiDEexVwsikA0gnAypW0xR1cpATodfPnZZ7hz547yPFjAiQXOp7NYX16xNPhwRFvfhWxS+BGXEd3hGL1xCF0u/MNRjJm/OhihVKloCcBjmPKuk+IB8tkEVhZzGA15XYdYWl1Sobtx8zWEY3GEQzGEgvTmY+zguXOtsaAgM2Ilady+jIZjBq0sAsLSnLLAwm+e4PPPPsOHH36Ihw/v47xPaRmT9yL6M3Lp0cBlG9NpR+SwAacm8hOEL7zfVOism3ueyzZLf/KQ1v9P3pv8Rnpt2X47SAb7vu+zkVIpZV61V7ql21Xz6sEo+HngiScGDLyBPfHMA888sgEb8NgjA/4zDBvPePDDq77u1ZVSfZfKPpNkJvs2yCDD+K199vedCAZTKZWqamAKRJIUGc33nbPO3muvvXbYpXGjY96L5E3JG1NbOoTEzpBKfqNxCYEc0B2AHOtDB6Hb7jvQlVFdk9gkeRt60Os27iXQpQaGydm5hobQirfgQ0FngZoePoabhqN10Js+ySQDunAETteyKapLsyAc7DyUlbNxAq+y4pq6IRISa44lqZFO8hNFE4uzc2rFufnqq3bl0rLNzc6olUk+d6dIDrzhnn8DeKW7Qy92VLOB0UlxZENjYxrcvL76yNaePLQDopbjY9t8tm4rDx+L6N0/PbX1vT1b29qUULivu1vcVi9tSXZqsxMQ+zM2NTYieQlpL+1KDHFmETFvlWEy+7W6fXX/ga1s7tjI9Jy995vf2JVXr2sqEpU+UibIfw3W1vUO148gZq0AOngZqmwP7t2zLZT4uzt6reim6K1E8Is/3/jYmM3NzNji3KwtLsxK5DrSz6i/Mzut0UGAKQFglY9c9BOTAw/uREWOIwYKnSltLS2sw2XFNVZlAJ/ATmvDi1XiyTSMyFNXr7xW3AlGH541UKgA7IjOqBoDdLR8edeMH8Ca90t3BCCX/h/RVxeOOEMDGrDdwfQxTGFxspH/X8XqRzW79dEt++yzzyRlYL0hT2L61wjzHxA/Vyo2NjhoLy/O29jQsPsQ9g3YEHbmvf1Wa5gdEOXjsFPHrhwLe+Yq1G1jbcV6Oxs2NtRnA310PHTZGEN4Fudt/vIl64Oe6Bm0rirDpLua5B2xgQEn9JQ+CjM6A/zQILLnevAv7WtEcvSxAnibm+uSF8kRqNsnkPl0MQc6Xd8i6CAgcUDw1NV7xNu1ghVRnVZEs3tJ8PrFHUwzT+Be4z7pd1T+dSaseAkpTXZ50LGKNUqOQyAca1/6PdfelRFdXuH0n7oO1/NI7XdtmWgnShA5MTPrEZ23oemXPeBMYkUp2P1NykgzxLrpREc5zkZVRJfedXydl8hjslfxb9i3C+jSOEXP5pNDMc3thPWIgk/tjBOtXlf71ps3b9rbb7xhL+MmMTpa2J6zaXWRU2SgzZlel5TkGPxtb1vv0LjNLl3VnMn68aGtrz22tSf31RxPuxhA9/D+Q9vZ2rZGd9X2T45tfXtLpogDDLLu77cBqo6NU5sacdfkkYEBe4Sn/mFNr4fokUZrtUdhxHhqtrq9bZtHxzY4PmEv37ip59eUc7oBen2cIpvLBdgOdKVttjupyu0Vq/btTVtdeWLPnq3Zs7U1cWxS/a+vi4+Ee8Ip+fLSkl25tGSLi3Oai9mDyysk9KFPN2dxyRCUiIs0gwjpxFXzNIcj3UCOg2yFtIhPNz70dRGbIdGsBdUgLohrrwHWyfwh2d0DdFhMAViqCleTCwg2UXQ6nLqpKl55SkmDykBpku6vKnnsIV4LFdy+butl7GAvle00ql3P7Wv39OjEPvzwI02ZZ8J8pM/Vjk6rMnT5qCYJy+jggL28uGgzEz4Jjv7nmYVFDQQ6RfYB/8oM1g6cZPZt/2BX12tvc906zk7kIDPUT2dIVZV9xMgYTI5NTtnAyIRVe4d0rb1Vq+azHDTrBMkHA6PDwaa892xVXINXVlZkucQoQybaAXIccIAFDjwUOUiRHRAdvGKwTkrSHLB0rnhHEdIsmcRe0PPq+6ccFZBLVvL0O66nP1/45bXSV7G9/edqYTvhuRn9WQKdd06VEV2AaUSW8b0QNEA0k+NERhtxot7D+PRM1DS9NECbibJm7xlxkPOEVVERbmLpRennbJBk01S8oKyAEe1lUd7wLDS1mAXASQUeU77iUQC6hvXg+67cH2V61d782c/svbffsZ+9+qqNo/HSxvMKjoAuq17x3NFDilCYEjbzZPuGxm3u0ks2v7SkaVNbm2sCOwws4bKw11l59Nj29buDdnRyYitPV+3Rw4ficZgiDtghNRnu67Ohvj5xDvBjnKDDI96BwSg7DTLm6tH32T9ox5Uu6xoY0MwBBKuc0CyYPprsp2aSyNVPYTapA110nnhErY6AOkOjd2z96ZqtPH6k6O72t9/Y07U1dQiQus5MTyniXV5alNtGL/IPuBl4uaN98ZxeJXMrfBYcqTGpKmBK6s/zcF0ZBq7r3FV6ETrI+SbQQRlyiNQHVNh3JaLZ0yccYBu2jSC3dqxoks3JzzDlOgboiDIwJEWDp9THo9o4JFncrAlVbpGo4FCC8w0CR8wPlKkh3CpFyadHdUVAf/jwQ7VqqQggQTPV7LMC6DCFnZsYt9npacmNOHxmZ+eVgjPVfmhkVO17vDe4S1J6uMPjw30BXXfFrLeKlo+B4+6Kiw/b7OKyjc8sCOwoxADeAExoLrmtPtgcrzs6XPzA9iDkTFEcfaukqh999JFAD/DzYKJh3T1d6q4YHhp2fzwcduhIyHhT58BI64KpKzssgqP3iKgctelAV7br5UBX7O3wtGvpky0BqfmrCIBYbzhyhzA6IroAOpeyFfljKohkEZ2+bA0XU+0ic1sSnzg8MdGgCsRm0inDHMciZ3YeptDQpafy1CqNGEwRXxHORTbtPRtOuiYnWR7HL04aYZjKE94V4U390fIkcbCdqR91YnTMFubm7MqlS/baK6/Y1UuX1IIDx6IoHO4wpbp59Yrn9l7AveITicDwxLTNLb9ky1euWE+1ww72tmxzY83qND/jIrLHZPdNARUEPUQ/ALL+7JkN9vUL2BivBjCODQ8pmuMQePDkiVrJRsfHNEsSIS6aJqKUKm68M7N2SA8thGt3j/5G1V3GIvbTajQvmQP9o159onLplvXIMPxeeOSNvMYadTs62LO97U3bfPbMPvnklq08eiSgG+jtk7B1enLKxulZ7etRIUEtYqT2mFOink/efExaovmbKA6HDThO5+0q0uDJAEGOuG6p5f2qbJq0CaIqFmCnyD9ah5z+8GYPHDsakmUcHh65EeXAgI7WA9q5iOY4bJOfHdo8RNtExs7b+AFA1Y4oyF2uvRCmDI1GDNoKdVD7BuOQZpQhA53/8IcPZcIqD0QR5xh9pr5qaTQ75EgDwCH9GOgb0LR4pDqYYdJhgmU/750+4hO6FLD3pjNHnyZBOYxPrX4iiywsxGeXLtn85Zdsam5RzszsNfz1oFrQ5mkgDfekfirAgjJ4+vSpul+4HwDd7du3NXaQIgStXxLiak/hZ1fVNLLxsQmnXPYP0mwIP1w8AkhXg3WgYoQXgaRBTMXIALomsMuyuhyyWnm6XGrSKkDOATIeg+dk7ICKoFE0SH21pTQmq7YWw7Ka09d2gCreL+ssqQyNjzcWFxZ1qnJBcV/g5nlWnD4L++RUjBCwpOEaWszliynL1J4se5HDU1JVTPUCvMuhfHPR75rmJlAWx4Gkx8NxqqXXX35FRQc4J3o2qXSpjqvoMvHgmTlBpK/wDwAd741/SQ37RydtYnbRli5fsaHBXkU3mxtPbRce7uhQUc2R2or2xPVh9Yx7LT/rZ15AN553rtpHm4bEhVTu3pPH1j00YCMTY1qsgBi2Tke1E81XGJ+bt6NGxQ6pKNJU3tHp08gY7dbdo2HFyF8w/PRoDgGuG1ay4eP04v12dVWM2R+MBmT+6fHhgX3+2Se2+viRKs6Dvf1qf+vv9Wlmsq2quJ3RybFzPdKjJTEu+jS6LHZ2t3WteAyAhB5ZQA6wc6BDm1YCTuk+W5qheuTmkSJgF9EYURtgR0V1Z3dfKRbghVaP6OewcWo450GjS27AGtC4yAHr5TAmAktGrT7azteWO2NoCIf3Tqe0zFMVX8lnx6f2D7/7nX34obfOiTtK3ReaH6rUPRlaYpAwOKA1SGrb190rsIO3Q6qDOwoRM0OkfGoe/bnYSTEWCK7PRfC1OgOFTnB4tbnlZVt++brNX7oqOZHrJH1IDXIervn29o7uC1Pmtrc2JR25f/++gIufP3z40L799lsVU0IS4tF0XeMCGAHAkBse6+AAOZWPYFQxIkh9QB1lQqq6cv147NyyKUAuaAk3YGjm6Iq8q6mDw1PWHCTzLK+JygqQTR6MRSSZHMTbA11UfhNuZ5lxrjDxekc2EiJS13feeUdN3KRe39y+LU2WcnbAKDzaC0v11EaS0tfOZJEdKaNHZ+kk1U3wJ3RuT+e5a+Ik+K1ICsL/13zGLh8+y6bC0WNhcdEWFxdtbmZW7UszGGIODEjg6U+SuuEUWZS4nkd1EV5H2Z5xgbVGxTr7Bm1+aVmuI4zMe7a2Yg/v3VGkQ/M1Jyw9pfBdh3v7tr+zox7ZgW4qc91qU6LTgBYz2quIbB49e6rJRgxdQXDLa1zf2LQdpjJ1dNrg+KR1Dw7ra+zLOzS3gt5Nv0ZjExNKlzh0GKXHv9gaAQau+CelcGDXwBXcmgV0yGL2bf3Zmu1sbao63F3B3sh9+fxQQnJAFwEVaVIuBo+f6HeP9R4PVdTAUojIAgDs7u70wT54v+HcDMhJIF5W2YPDcUDLqmJFb7PLivBqo4+UdBQ3Xu4DX8tZGhDv6tAE9wpCZLWSJcMAae0oaPi/RFxySFE/kXe2wDMVBbQUzTW5V/Crpw11DSiiW13V/eUDMNOE99D5WcNq9MJCR8A3qTPjREakRPL93bSnVSTb8YquKw+4PkR19CRLIqWUu6GUGp5u6cpVW7r6sk3PL3sEm5yBPfJoyMNwbW1Vr42UFP4P6oCCh6ezPQI6+lkBvuhRjUiJlwqPSjEiHlt1gIx+Cr0u0W8abCpA0KGXOZm0pq6yTArTjovy0RZerh3YlRjhD+IcnVtIRcFBA62bxM4F89+2eySANYAyHisyRwVYZB1XX3m18dvf/kY2MQy6/fDWLdvZ3RXBCV8HOU+q7INyUugbti0aGhsRXaBooLo7EYdcghSDdiw83Gje1nRtGp21eH3QjKZrVwG6XqUJuDrMz+PoOiaCHwDk9FVgmHg+lzkkR5d0E1rT1/z02d3bt12I2q4em1tYsomJMYHvzuaGPXn8QOp76YDqJ/YEW3GGo+zt6ROtHQsZoEOuMTc95TxRsh6iMgsXNzzq3A6g/3R93TaxX6dhuW/QeodHlbYiUWD2KdGPKl8nJ0pfSWP4l402OMisAMbh9SiKYhC0rqkUmdiFn9rJ0b6dHOxZvbavYc50OpCOdjUY6u26yDBJgA+hP5LTfv/wWAaWuCUf7u7bfkpXVQXj8Dk7k0U8nRVEGMzGUAGCQyY4wzS6USlgYasTRDSFAx9wJP7Pu8EkMaKTRo+TWtV4b+J5e6vW2dOjSrT6ZRmUnPo+w5LdnwuemHMOzaW3y7lCthh5njZyuSsxWoCjI6IDTIj0C9Eua49DQfNGOu2UQ5eiUMVkArFPK2CjIVkTkTJ0ytjwiMCXNjHyVPVSy1qMg9y5LwEPBZLuql29ds0WL1+1iak5ReikntwLn/FAC9uhIjXauYIbVZU7WafzWklZ4eeI2HLdmw4/dUolZyBt1DICi4guojqBIy1QyTkIoMsrr98HdEFB5ZgXP8tfVzxO/nt5VIfE5/j4+4HOATu6tMq0NX+sXNdXaILTrwro3vmj9xu//tWvZPZ39+4d+/0HH6i6SHoDB4TMU4NiRez6kGHX1LhYFFI46q15zs7v0ziN4p+b1Usk1N9rQ/19srhm6O/w0KBSUx+G7ZvYCeYuDWAeHhqRQSWtWVLRszFCe5iOp4gWk665icQVD4IrSIoauQlb29u2VzuRi8j84pKqo0SS3ia254NxNQnpTNKNjfVNOYQold3csMPdbZHNU/AhoyPSd7lup9PWt3ck/h0mhRgb1am+9vSprW9u2UHtUYA/LgAAIABJREFUxM6YPds3YJ09fbJUJ13lWiLvQRRMxEQExyxUgE6ecMOjkp109/VoELdm6RI1UySonNoWUdzGU2vUcT0+sSo9o6R8yH40OIjCD9XaEzl0wN3sJaDDXmhvd8/2sGfa3fPh0aK69Aw+qhFDBKKsaCcKWy6uUQxFimKD+CI+XQ7iYlE1djnAYe2EqwluHRxySoO9hVBhKkLkauqZBUyRKiRH3FKK4tuGlF3u03LdTSqB1FLorz7LaxAMHxzaBx98YLc++shWSV2TR5+iNuzkNZfBTUE7ZADRpftC1RkAotpC5E5GQTo/NDioe8gsWq4D61v0QGLEiJ6x6e8b6JPz9dWXr9nS8mUbGZ3UABia8dFDQhUAbB7huNRDcsTGqfX1+8Qw1i/gRqsXER0RX0QwvsEJKlIFMunNiiJiBnqFFk3RgWdVXCeJ0tM+Kfj4fBJd5kcX3Fs7kMmLE3mElYMQPw8wJJp1CVjpXBTtZnnqWtJhiRJJAFZmzYFP/j/ytL4A7fd+9ZvGjRuv6cahzfr66691c4kamKLEJ3wU17FwAkYPlbRecBgCuzDTTBVXFhDhtgwYNUez1wYH+mx40LkjrMZ9Iw8pUgNcXIAaj+XzQWN6lC5wNAVnzcFRdQqSPlTkoQ+K0yqU5QwIPoJj6R9SRDcyMqwFyub00YSAMxomJBC0R1EdpP2oZptP12x99YlVzk5sdBhn365kKsB+7LSd3QMH6JFRVV7ZKAF0TLav0ZrT1WOd1V7r7vHNDl9CBQ5elIVIJAPxDtARzRHZ0nuKWy2bBi5G08XgoY4P7eH9O7ZGJHp8mOyjem0Qu/Iud8pQegcfVKOa6iMl8drbOaipD3dvjwjvUF0IHCSyoZf2DHEw+j6ibBcFqxgQjtJho58ALyZ9eQuYL1yNYwFwSTtp3u92zq2XlBygkwmAA120QrutVNIQRktZdrjFZrIz+lRdbO4ccNk77easJdCxJgAHBLYABQYGMg2NmSW8bwF6twS3nR18drjEZn9fPCvPo+IEB3Ovr2vnHp1L9PGYcKHuPEKgwO/TYbJ/uG/zSFam5mywf1gSJPSOm2gg93ZkFeZCbYbmEBjA9FGkICAYEtA9evRIYmcqr0SDAR5F6opsKKqQeus5p5a+Dhgueub9PrUCHX9dzIVJ/F6ZApdGoBGp5UDWKlOJ3ylkSKmf11NMKAwHuvIjKTyKPl0XTXsK6r+V83FRcYrXwK1XNkrRPa8CX73+WoPUhANVv3BalynlFA4X89M2PT6iDaQNQ9O0NiXCTe906EmDowErKerTFHFuuk868hF4fO+fbCSXTWi+Q/o+UuMy3E2zV8Uwp0uRhINa1nIuTW7I2WLn4kW/YPSKRome03J1DaffM+sfGtbgZaJJTVKq13VaDyM6xaIbNaHauTCRpFe0Q0C38uieojqkJRQtfGiLC6drR3Xr6wXEhyUXwdgTjg7tHs61hzVqi2z8bk0E4/RwnRmf3s/HzFhSVzmswI0RzcKP4ezRi5tvl4oDo8MDtrG2are/+dIe3Lmt6V8jOLAQKQ8M2UDvgAw5kZAwEIc5F7XaoW3v7NrG9o5swmlP417SlteFq/LpqUt5SJGTFT2kfzG1rZt2rqSbVDU4AVWAYOjl0ijMMx4LYBsYKPzqiOok+xBo8ukHmyRRHam4FEaPia8Jbin4XiIBO0Un5hrMNIMydWtEZ0/ifVKhgvTwk48/tk8+/kQyIdYC71GT3jiMaehnKh2z6o7qKjaoao/n26FPvvdotNeqgFE3EhHno5GDiMvs9QIGwMEnGAFw9cksoMf6u/utu7NHWQBrB8NYb9Py6jF+gvw+rVysY/YPjxtpK0EI2jmKaq1RjoJiZV0hsQrivuVfibPLQXrB0XE9ZCCRUKQZ6FqBM7i/Mo1sl862prat6e1PA3QF3BYA6BFdC9Bdevl6Q6la2thwcuMjQ3Zlad5ee+WqLcxMKKKDD9GwZbm6MvfArxYLQp/0U2quJw3fDmoyYtRE+ySTCF1Y0ukU8oConIZIOVnK0NSvczoiuIT90uIlp1mXr6RTPQFeqLaj8hphND/fpqJYP9PUdaIvLr5mtDJYtx9HCXzM6KOsSaU+MDgsbRtd5k8fP5LeDk6MESNEfDKZ4BSvdNnZKb2iOMUOaCOgs9rc2lYEhXMxER3lA8CCVrS6ugGdgAjNkKJgTWYfkNMKm0gasS5G8zmPSXsSbhkUTxjft/L4odX2d62XKnV/v7R+g31DatUC6Ij26ifwMDVFdFu7ewJe3DlOTkmd4dB8tBwHkUcVVV1XH1YOr+ozHzTHV5VP17DJlik0aRG5qWjBqB5TYUERnKq26NxSx4RXo5IxKF/7jAf9uBAilzN85SwcDsMNOnngkJPYXKYC3s2jyn6KKL2679IluDC6Ij795FNpDgE+uMGY2wuXpmo31+QQPSXOLAwjOlHqqSo4HJ7uRao+UxRh6A+RWwwEOqtIUiStXwf+gFUbHMQAFDqhWzNL5cBycqLKLHId3zMduq9cewoRPDe0j2ZvVKsaQk00h3PwxUBXmmNCIThoZe1boaMogM6rzJH1BNDxd+eBzgEzUtfWdPRfGuhy+UpQVf5a02Cuyy9fT/FSqrKe1W1hZtJuXLtqb928bvPT41bFtB+gS/MHALngXrrhnXIDxdQK4sOM08R20QfRL5v0S1rniHxTfp3ajopTgPRYDKGLUZOAIH3vdtpu+eOTy9yU89T75lKl13kPP6WiMMIJfaxJ5ckgSo6nrvWj15HWHToBDg+9+sh0J+yWqMQ+w4Z7e8PO6Ctk88BjVjrtjE/18CLFGBYghKB07+BA8hKumaaAkY534MqLS8aJe6gltpXTWDM/NW+BaVmuHxNJjnShCu/ZKe4MB5EHd++oxxJjAjSAbHy4IiQlfT0DunpEPg3U53UiOooQ+5pUdUi7EXNIa2d2dIw1eYdeN1ZFRIyy9JZI3DcsAOsROx0S7khChBMedACep6L8m4COUxXeNUX2uQ4OaYYiixitl0SsKf5InTa+cSOicxt15CRUWz37cI4uSh2sMU9bI/oLKRMpEg39n336qd27e0+zG4gmFdEROQfQwZkeYabOAeipFWuG3+P9wiGG/6LEytwLzWT1MY+81oN9pn65oSjZwcBgn1LarkrVKqcVVfIjkuN+CuywwsdZuaeqSmsMpQ5r9Vu3bgnoHj9+LJCOamNscA5n9pJmLRQfEeHlqWvi8uI6Nc70eHlEl3c5OGV0vvKZp4V55Pa8r/8pI7q4DhHk5Bymvr5y7dUGkRoLhBmlldNju3Zp0d6+ed3euvmKGpyJ6FQ30xAaJ5gD6LoqdC54RS54OlIC71bwZm/nVVy/E8OnXf+WBJ9yPYnBN3Eiu1GngM45dWXy8jtRz6M/pkST+lu8y6jC+cKPymssiMKiGv6kTlkb00Y3yCyap+WK4SC3t4eg9UBpZHcVpfqZHe3uWKN+aJV6TcDPH2PMSTSkMaedfdbdNyTzQBGtpyeSVEgE09ElQDRK9Z2ARbe6DiCt6Tn0rJxmd682KioOmQUkvdIbxkH64cAGRxKzv7cj/hDDgwOqwnKwZQhNjwTNSE8qp/x/5gvsSqBJ1wGVxb2jY9vcrdnu4alZZ6+Nj41L1kOhiCo3fJ0Ookhf0Q+SdstBuNoCdF488E+kIN7XCngr9U2+cAF2oWH1qnm08kRRwYWR6gMJyYrOMi9ycH+5TwB7FCOUziauhyse4vOI9pGgQOZ/8dlnDnR7+9q/RMvQDAi9BWQUP1gXNPMzK/XQiXoEwz19MaKxS6AeBxArVkAI/9rZJR9Fj0r9YCJLwO+FSWuNekPP7QcHWQ9rHAvxThWbAEYoJE1Y06B31kld0hiADhGxnJSz2avBX0Xq6ps+mvDL7hVXVLtYOEIHrmUAXQiQc6DTHvbp6Ykf869b5SYBNP+SQNe65/Oos3L1ldcacDcAXX9vr3Xbib194xX7xZs37Ma1S2oAR5jqHICHgqcQ6EQxOA00KEY40AWYFLKSDix43GZGG7mjqk1fiJEJ3VPrVso4fLEmyxYeP8AtAI8aJ7fJozmvrXmTSkPSkPAzi2JEHo7HiQLQ+fBe2sxoaKcr5FRW2VRat7c3bGd3U6PyKIjAXxEpDfX2WB+63XpNUg64TSx7Ts46bJ+qarXfKt39itpQzRMOoZnCuQKgA+So1HV1IdfotsYp1kPOjdAJ4KSrc5+u6o8JSG6YyxEjkEupGCYHRHYqFlTMNrHVVvVMuGcHuztWqRN9Hqs9ie6Pk/qRVbo6ZF/0dGPTHqxt2db+mQ2NztjyMpPhJ32A0MiIhsAAUp4O+v1XVVzcHDwVXKOnckpDw3EiNdJTzMBVluqvt4/FbJFUPSvDd33lx2g2oi4Zr6byYDK5SdF8kpago5PEJHXXqOJLE2NqnSqlRnVZdhHVPbh/347oHMBfjzkVFHuGBgR60aeN/x3aNhWjDms2NTktuU9fD5pCIm5srGhXq9lB7UAzdqFC+geGbXRsQiAJGBM8cHBI6sParzdsd2fXBgaxw+oXwLH/aOHik+/5oBc4UkWcrv/2b/9WQE0FOKLFHGxKeUn4xpVFvShMRAuAbJoktPbrlMtLimAlBSoyBci6XeKW5SlsRE/fF9n9U0V0eTQXxaqS608AffX6zQZ8FAuMNqGZ0QF7/62b9s7N63ZpfsqsfmRdFZqDfaGLMwPksBEiwG94068LOZPrRridqK8xRVicMJ1Jd5R1XUDEuug0hl94pwDZiLhA9Tt6RIf1uT9/+pSJIJIyXGjTyDvG8e3vayITM1XhM5AWIN+g5cntY86UaswvLNnC/KIcRvA247Tc3Hhmu7vbVqsdiJNkiDVtQLiWMPmrq1FXfyzJOxHXcb0hzu+k0WGn3YNW6elXlCfZBAJomuGrSCkg8j2S66r2WDffE3mwURPQeSybZG/qDvAKnqLUU/pCPY1kkcpH7PhIQhD4UEBpc2NdpzOT4zkkjg/2rXJ6aF1nNes4xYIdz7IDA31w+1jf3rW1rUPbO6nayMSizczM2tTkpCrRcsJQFZKow620uU8AFhO0vFfUQS7kIWoHS8UVRWSn2KGb+pQLzkeVsKI7ywM23qN2i3NtXkGV6C6tlKg3eFjPoQmRX4AcoKZ0FeqCQ8MHyMQhy8/Z0N98/bV99dWX6mOma+WIyWvm4uD+oSHN9iXthjPjiZ4xa3RjS2t8fHTchgdHkhV6v1U7mc1hdlbB1RhDUp+EVu0m9ce5uiaJCNdueHBA90wHREeX7e/t6/r20qPb1SGKBPcRhjvxvQ5pzWiFWzy2x4+fiF+MtDVPy4rUNenoimFDRR9y2RkRkV4BdGnE6PcDXRnRtUZ2rZHlv0RElwNoRKXngO7K9ZuNRhr8zFzQVy8v2K/eed1uXrtiU2PDkjCwIZ1DdnJTVkuptM7ouuDfJA1IZW21halRPKxaIHuI6BI3o1Oi4bxC0h8VPng+D8WOT1xBT5rKiU3F1yM8d7EQ+EnrhMnmnlICFhHKcUr3ABdARzm+vJme9tJv+PK1V+z1n71h09Ozemos1B0cd0Tc8xbGRkfkVcaAHWQlRGGkrVwTXvfB4ZEdg8idPdY5MGadvZg9kuJA2juB7Sp/NFr0a/pAGBa9665KPinSNKXmjCzEp4yvSWUwVexyPtMdWtAIwsv5ZkKKgHmmBhlrMlrFagd71nl6ZNXGiXU1ju3Z6iM7OtjlSmo05O7BgW0eNKxmgzY8sWgTk1Oyl0LSAGckLlD8E5ycH2RE7mV05gJb3qc30KdCg9YJNAhDfbwB3yN36I3SGrzcPqF6k7tq6noJtXzonUvzxgL8M8Gw0lkATjxyCXQeubh7ManfV19+aWurq2pNhHsjqqNQMAS49/eJTyQlxQCU+bloDAf7h2x0eMyGWQe9OMDQ60rPb4dVukl3/FAC+QAyuE63Qmd2bKf0d6x1HRpdVa1FXVcJlBnOc6T3LVqi02fRHh7WpHnc2Niyu3fvSsxPxqFIVR1LGcepaDsVH6LQF+MJ06Q1ibM9+UwWTWmWcoroWrVnUkUknjEyi3Yg9jygy7V2Ac6FPEhmm6WOLsVdHsXqtZfDtkp5SayYXI6SArBwtUkGA+eKJcuvvNZAk8XnUH+vvffGq4roXlpe0KBeRKgaVJK4lLKv1aMqCSbjAqZkyy+qA1009LsKHp7KAc595JETlPZOoYlTRMew59qpHdaO5VEmHzIWLNqb5FnGiXeoASE7tr6+JVslvgboaIIG5OBX3GP/RKAY/B6GmMuXrtgv3/+lXb58Ra6vpAXo3nCg5W842ZHZUIWmG4JUkehXvBrVTOmzDnxMW0+fDYzPWLV/WJY+7oPmfmAqMPRQUestLa86XWTaJMBMbXU8LiS4Imiq3DITPVREV4bpPs+UaMX5nV6JmhlzSHvZEddmb9u66jXrtbpV7cQ2Vh/rZ0SHRCOHqP5Pu63eNWaDY4s2PjGpXsnBgX7nh7pTBVYSIW/QV9SuFDSMHZLharbRijr/qXdm6CjMCkJ5RKfVUPQMKnHXaso3hH8dPdKpL1qA5pysLNcD4JKAuORq3QiLHt/PP//Mvvj8Cx2AvJ7oSGFNkKozdhIejsOI8YloLhH3zkxhsz6myB7ODIqL1yQpVa8faGrTS3kJ2YIqzEl8LdmKhv+4RpHXK/6VyJE6H9EnmUKicZAl7e8d2NOnz+zBg4f23Xe39VqibY095RvZeV2FH0UE55G3S3YC2vKIzNslnef0bIt1FJXKnNN2oEujDtM9zMGriQNrFre13MNmiIx9HlbupY7OLdvzwT4Fvy8Abwa6eC2xh+I9tDp1C2QXr11vuD12h40P99ufvP+O0tb56UndFCf6PacK1XwkFBFdebpVGin636ToL3Ixvu3S+BivoAZ53NLpEIsc3/vaYd32sTbHzgbRK+4WOELQNiNTxhOZQ65vbNnTpxu2uekgB/jI50tKfwddvRx52ZMCszKwUxqzX//6N3bjxg0bGxtXNEi/7+bGplIGFuzMxLBNjNLPiqknLStub+7tO943ykZBEjIxvWC9g6OukUtpKNcQolri0Z6eokjCzVFPKxyXuEzf4O42e6YReQrJk/MsAlRXZPgbUUR37O+RKICoTu4zVFaParaLQHhn0zpPjqzXTqx6dmLbT1estr+t3l4Xf5/accegnfVOW+/IvCI6em0Rd7NxieQgx6Xjk2V6koPEv0mQ2crXFEAXut3E8ZTgmMdyJdBpxSQ3Wgc2B7cQBHtfaKqyKqVPkidNTfNPT1e9qBEbKoAO54/PPvtcUTubWIdIMp7EhIFIFv0i7510kcOSNcDULw4ADiqQSf5tco/uTgYMVMRFouoDEON+8354Pd7xQ9pK+5rvo4iSpZ9UVI/ZpkcxpLI89/17D+yrr79SRBeeca3yjjJ1Lf0BX6QiWqb1DnRNVWq2aormpJxINk25hORcxPQ9QBdC4uKg1n3k0w1CC+EvZRs5WHsAFbx1cypaHob8TgQE8R5C7dEEysvXrjdQPBGxLM5O2Z++/65dv7Jkk6PeMeCpUvky3HMs9VCKRol+RhfweqUhGDeseUISkFwl4KXCZUQLzWd96jGVDvviq9VO7HAf55ED29ze1oSrjc0t22U+An5pxzgu+LBm5Bu1Yxa6P15ORAcvkXTHiVeFcOwSD3jjxk3D1OCVV15RFfbRw0ea54o3GBqmqfERGxvut/5eN6b08Xo1ebYBjAKbM/zAemx0YsZ6B4bVqxkeci4xQA+FZANtmstiOOHV8UBKXMFU0w0mHfRYfA5sOnnT0JiSfAakfGIYIBB6RCJNeCdMGZCQnBzs2tnRjp0dbNkxQ3R2kcbQ2oecpmL1RofVqyNWGZixwYkFG5+Y0mZH0iDpBVVWPhNv5QNM3KY6UqXnczTpSEyV9/jdfCOWkVsiJ/2kSyBXAl0BfKqowm2ybryhvwQ59zV0YIwPX7zcM4Du88+/UPsVH2yIiGj4moMHoOvr65fDCV0RXIulxWV1qVBpVsyZ1q3WuXjrRrKf9xSfn3Ffg3smNaaII1E8lEeS1XB94epk+00nCtKVSsWePl0T0GGwSbpNb27rx/mqazPQCTragE88TjugiyAjDtxIX5VGJveSAI8X4ebye5sXCRzAADnWvE8si9dbtq5FJ5SDoGcEpd9k/lpbgS4OjCagu/zyKw2cctnML11asl/9/E27ND9tIzJaTLMBwnYnRUVhTyJpRprOLTmb+LhEIgsfXQqivke5xFII8DRUU5w0gNgroDjJ8skmpVUJLdLhPoWFA29bwpMLqyXmF9TgxZj8hHiZxxNzn2yVy56/0kbFb28EGNIa4SpbP7PZ2Tm7efOGAI/F/Ozpulp+MEQE6GYmx2xsZMD6ev3ElsNvraYCB9O2Iuxno4yMT1nfwJB0WUQC3hXiwlo2SajQKYxwreQKog3RWej9eE43OyiBVYB2yuxa3wgus/BhMhH2k6n4vAGA7lCeejvrK3awtWq1nad2erBjHWeYaLIBeL5OOznrtNPuMescnrWhqUUbH5/UMG2lWsyGSMJh9SHzmQm9vYHcw5PYUOf3VQl0sTAjrYq/icWof8MsMRVg/P+lCmESBWvDFOlqgJxHB2UU6ECnv9ceOtP9/PjjTwQc9HJzmBaSo5TGhfgXsfb2zo64Xe7d3NyC+q014CfRQ4rUwniAFrIkB5KIOmbqpmvjfoJuRsEhE61MQQ34JvfIhErtCoPJ9w8UyX3xhb/eOBwuAhpvwSsdn58HdAE6kb5GQ3+krfyt+NjE0+Xmuzl4tkZ1rWDcCnT5//cCEdIqn20RYFaKks/r91qBLh4vIs14vrwaXfzOlasvNzAMnJkYtdeuXbG3bly3uUn4iB4tbL35VBEtQtekiytS1hRiyuZaeqeonXm1VBeU9jHmOeDGqnFtTJ/ia5w7nItTX+H2ltqUiJaO9jw9JNJCrkHqgvssKSyFiRK8ktQ7RQ5x0ZwHLA6MtPg9zfZpQ7Td9Nn8/KK9xCzYxUWlrHruo5qAbnZm0sZHMRbA7tuBFQkHYKzB0Qf7crgg3RkaHVMKS3QnsrnH55b6DarItZcNhO8b71+CU6Wu0VhelY/d2NioOCMWGNfICw6c/nB8DnTqUkEwW0QvDb12BinXAGEG6Hz3pW2s3rXa7lMVIwb73Vyh0oF7StWO6l3W6Bmz6ticDc8s2ujouHzYNDmeQSs4iaRoTvwRp6oKEtFH2doK1FKdS0LxfIG3VsPyU1eat6SBzEErUljXG3q0B28ZziXNIMf/j9+L5n4i5GN1RSDRIFpiXfFaACDeb5DxDnb9uj/qKbWKTUxMqceV+8Hhyt/xL50rRID8DWspert5vHwTBmCEnCAoCA6TiNo9wjlVgYnZsxyg9+49sG+++UZccytwXRTRfR9vJtjPdKbRLtmaWgbQxeyKdn50LwJ0ceDkAM3PmCkroFMbXESfsa6St2ERYJXNBn5dy2JEnk63rrOm769cutro7arY0uyU/ezVa3b9pUs2PjwoB12hdxNRnJHEiVs7OwtBr6dkDnZeEeXleG9smqh+TDWJaO3A9uSicaAKIVVLUk9+ti03YHy4DjV6MHy3JELu7vaIUP2LrktipUSkpoigPB/8tWvvtXBCIpPdGoo0A9fY6ekZu3LlirRQni6eCgRnZnDodU2Zqp1EUul98BpV8Dj2ITw0rLtQ1n/PdXoup2BBAUSSuzBUJc0GUFSR1OyAGRtqJNk8hXUVDhbTU0x1Hyu4JU1aV+rqm5rXTAEDLeHxwYHtPl2zrz/9gz17ctvqR+vW19Ww4aE+RSZW6bWDk247PK6a9U9a3+SCjcwuyEAA8azPh6C3FqBG4JzcfJOzr4AuLU5f7MW2bj3Uz6VPLwJ0vunKtNU3pldPAwCJrHOga/79UjQewlgq80g0vvnmWzcWTVE174/7HHQHbyZMTpEpcdAQ4XEAUbCKOR5kJIAc9APVVNJTNf2rba9HWQvrxVMuhL+eEYTAWWMJMRnV5C+kJF4wA4DD5fn+/QeyZmKdBRCpyNF07f3iR0RXRtdlOpjflFgrkbq6d110l5Tpbgl08PTOHbbj5Z6XHufReh4tCugo7NHdwgQ3f0eFd573UZVGrv68qcDyY4Hu8uKlxlBft12an7Gb11+25YVZVV9pYnf7oVA1pTarzDlEfMVpRVGcJCCpMgq4UR3lZzXZs+N95vo2udju7Gi6+dYOfadEZy4nkTFjMmdkIdPiAxejNiTC/2o1iWs9RRaaizMp3US9Od4BT5sq0qt0OeUsm6oorMVIX+DQZmZmJAxlYXMqk8rOzk5LYoI1j3i+NGMT0h9JC+8Fvk5RZ7LZIaWlKAKoxSJiY8hoNKXy+QkaWrJADM2FZeg0NvIMuLl02V579TWbmZlz/kxvMfFYAe2aj4FWsGY13GpXVu325x/azsZ9szpzXs+svxdnlH47tR7b3u+0o3qfdQ3N2NDsko3OL8gSK9q/SJPdbNNtysUDyn/Q/40qvC/QtFRbctfWNKuAw5TSNaWtfvS3iejKCM0jOo/6ouhwPqrz34+ohYfl7xD+krbSFM89Y21oUHYj+LVEC6RDmvdPz6r6Ss+I6iZcMNzXr8iax8etmsIN9wQBMUAXRScifwcgTwExj+A5FYnXT3Q9xanW8KKjD9nNL+MAYybE3bv3ZLYpxUDdI5+IHttHdGVTf4Bh68kTQKfDOAO5iyM6H0sZVd0ohuT38tzplv2giYPNfq75vXUChIuALkqe/m9RSX4BoGsHvpXlucUGU9uX5qbsyvKCzU6Oe88dCxwUxco1cXNlFcxfsRqHDb6H5mcArSa5R3ziYItnPmmpekyPGQbiFcv9Az6PZCmudDfp8uiol1xUppHhcuwLhsjCR9/B9sXLcqALBs7dGzyuy6OHnBPSBiO9RtAahIlVBHBUX/Hdx3GZr+fnZwUt5za5AAAgAElEQVR0WPPEPiZSowjx7Okze/Lksap4bApcJzididjkEnvgomP10jKdXhPry8brkoTV1Uwtbd4OxuuCGyPKmpubs8vLV1QRVY9pF86/TA0b9WHT8nZj0M6hbN93kMisPLHN1ft2erRhXZUD6+46VR9vtdpvJ2c9traNnfuQ9Y7N2ej8JRubny8cU3g8FSLUs8oid+NVbVoinmg/Kk7h5wNd60bIF2IOds5hlbb65SaJ7poyquMAFFeXyUlaK7X6e+ImRlaub9iXX32p9i9Z6lfdnSQkCRQi/BCp2BFzVSteXZUu8ehYRqoUagA6JCaAXjTcF1XWtED4nscOkOOx+F3AzcGFSNwPJvjUGCcZIAf98O23twV0rK14nVyevOsoj7B8HZdrq+1mT1RUPF4AXU4fxL0KYImMo5X/i/31vIjOb2fpNRePzc88ooNjBuiaixEe0ZVAB864uahnR/lHu9S17XtfmplvTI+P2uzUmE1PjNnY8KBOdYXjSR+U5OvNFVSvRHDGiNSXnQ0p0z7zGfbFt1H5OwLkpGFzSxoXyLpoV5/ytkuRmSq4ZYsYrq4yCExBWBHFZClqKjQn/VWzkDC4pNarE1yQS2aikuOZLpEUotm5uXmbnp62S5eWbWJyQsASUQBgBoihVCdCwCuMSh4LtDwM8sZyvzWFqLPgJJKzQpvqWNwsRXdY/PQNaEEokqhWbXx8zC5fvmwzM9NKdQEmXtPT1RVbf/LEjjbWrduOra/r2HqrJ9bVgeMtPZp9dnRStcfrx9boHLXByUUbX1jWPAs0ZF4MwUMQns4Fvt5elKK5ALqmfsc8fS2XoW+gAK7y8GkXZTgXHJXXTDdX/H2AnEdr0dccKW3J05WalthkbKiVlVX76suv5P4BgAFGTv6f6roBYhwaZA6sWX7OB5EU65kBUtAKRP4cNqwPvo9CA9dMsqODw+RUHBPc4F99nCWHhQwJkiuyp63IpNBMerTHIbm7u2OfffaForng5/IIKi/olKlq3tNapqCt3BiPEwAX/14UnflhmzwhW2ZGtEaUF0V156L2BH4BdMwxScdkCk6S40gBdCmgyqquren5Rc/dBIjL84uNsaEBmxwdsYnRYRsaTMNUigEoXlnTDEhkH3BAKZQG4E7rnEzoy7zAQJrKieij27xo4BVXHxhSCEKTxba7zyag07ZIA659WyesTxMAUs9snNQRBQWAKpJLWKdyQyGc9LdcwKAaw30h5yeH39QOAQucDC1RN27esKWlRe9XrFS0YViAgBykMVIUFiZRqpsjlJe3jCIL7ea5Zux2vEfriaXG+DR31QET/qxHcymGdDARLVC4OJYlOvMjehsNG+w2G+7vsKF+rL4h3hESddrekdnq5ol19k7YyNSiTcxfsvHZWYmOBXLJbcS1c57+k7566kojgANbSA4uOtVzHVweNUQU3S51je6Y5gOjrKg6UCAtSe7CBW8XKVDc6RJg2VQPHj4Q0D169FhAyXuMqC6qq3rvycYdioP3zzpeW13T79LY7zM9BpzPpDc8WSlxj8LAsuwm8SKFhPFJGuH9pc6vupbUtZ5EdQ5yuzLAJaJDMBwi4TyCikwlXzvNjsIXA51HU643zLm5ePx87eVAp+dqY9P0YyM6Ulci22agiwp+HtGVQBcR3Y8CusWFpQbFh/HhIdmc45obD+gA5CkVVU9Z1pB+Jj8tAVmd4S4+9MR5k6wY4ZYcPpdTUYyTY54JB7h5iOqqlBLwHISc0PWlm/oc0+jEppBY0SXt/hnINAGd/58AOllwF+lu4gAqHcVpHakj6eubb75pL710VaDChqHcz+f9+/eUnupkSn52rgVMoHqBz70vzliIrRHdRRFeOXWtfIe0DHkTOBXS4FwYptzT2WEzY8M2PthrEyP9NjoIl+T3FfPPjd2aPVk/tOrApI1OLdrU3JJNzMxqk4e8JWQSPownAZ0qr+Fw5tFwK1DnG6W5curAk/9+Dn76OpOY5H8bfJx+lnR0Xp31+xjFivK6NkeSdBrcu3tffa5PnqzoNQTQ8XqdGzvV9RTXpvGfblLBAfb40RNFcRSD4OoAPNJXDkT0clwzwCMqt/TOuiA4aefSkKgAaV6Pc24OgFxjOjE4MLFXR1by8OGjpiE4PwXQFRFuArooSMQ9awWtdkCXR3LPu/fxmBelrq1A589dfpYByPcDXTuwbU3HK7Oz8425qSlVWilAULXTDUkLSEUFetI0h/LYahDeFBDSFCNroDAvozBO+TJuC3I09eV1+AjiHOiiaupAFIAUrv8BdAmiknSlTIkSfGmDnKlVLb9pvkEzM8KATOn9kiWQmH2374an6e0lRfTwHmL55s2bBdBRYPjDH/4gUlsj81QdLPUr5zdxs5e9v7YXAbocLkTFpsgg9Q6nKqSirdQWw4YXH1iv22B/r1r4FmcmbW5yVB0vvdjDd3Ta1u6BPV7bsrsrm1btn7CxqQUHuqkZRShyNU6yEueDvCAlvimBXjT9uSt0qaNrftUs0FIOchEp3QR2qVLJz6LyWhYd3HMupmYBdDH7N363fC3nge7unXuSliC+5b3ELJPYJIAUHxS88AKM1BaFAF0SojQmJmxiYlL8HNdS0Zx86NxVmA8OCNZNFA2CU1OamMwFjtVGSMuXi2A5LAE6PuHk7t27Yysra5rtqp7Z9JGDTGsV9Psiuhx4YuJXFCBa71t83w7ocsCN13DR32t3FpxrSV0EPwmlwJD6eMx/UqCbX1huXF5csNHhITutHakiReQGp6ZP6d98UK//3PtF/QM3C9ImH64MaHGK6c2llib1u/r+TlyPw1l6e17JbLlSDpTJUVanuJ/2MdHKL15x6zwSCF+67LHyxVA+B4/LBiyrPXonFWZc9EpL5j2piEC71Ac7NzejBfzw4QOp6+F58CmTt39xI3OPLjeL1ONmQNu6YPNF0+7/5T/TDNhTxNU+9SpenzR6muZEgzR0wbHmcrx+47q9du0lyYagJqqJb1lZW7dv7j6yr++tWHVg1EYnF2x6ZtEmJ2fEQ2L7rRkeqTUtODoHPG9hisL/9/E0ZZdCsxFm62lbpLBNQFeCZMG/JfFwGf0luUn6+XOB7u5d++rLr3VARbdK7qiSAzEN+mgIAQKKTBSdiOIAufFx+Fof1kREJyF48nTj8dRd0e/O1ZFisgYUcSezAcmAsK1POjq0mIAaER19uAAdaavLSpoP7/xxXyR1ba2m8jpygfDzQOoioIt1/WOALsAvIrp/NqB7++d/1JidmlILGENx1tefaTK9bGJEmtJMz6yIxJOkFFMIJbcGSF0nLAk3ufHqhlApNdTuenuaCRA8XSSk0ZTsF7xUwWkIcQwUlskmEVv6rZCI6PsAwQI6sxOiFLSWy6X04ipvcgqZG8gIJlWEQFfH16OjI3Z0tG/3792VeHPtKSftvt4fnJeScQldvaoqF4twlfyJgM6B2Ptec9mEeLMU1alT4uTYiBYmxkftl3/0C/vFz9+ypdlZG+zts4p6Lqv29e3v7MNPvrDbj1atZ2jMxifnbWZ6wSbHp6UBU1SLwaT0c2X0yTnmxZ00+rKNluv8pslbuFIrYKqax4LP/y0qriliPd/pUOrpfG0F0JUFCI/Qzkd0d767o/sHgEjuIaNMT+fZ/PE9f0n2QmoKX0aRaWd7T8OOJsYBunHJjihcMD6AlxG6SiK8KGpENZf7xeHEc/Fx2nB5SWQltPIBaPBzTANj3OEXX3xmm5tb4gfzjx8a0bVG0fw9ryfchOOgvQjsngd0OYg/DyzL6Lz8LUV0iaP7ZwO6/+rf/teNOpKIg30NMJb+KzXFq48w2d+IOHWVqEdkWlCkVB7N+bxNvo+ILtwmyqZtzSNNBYkS0jzay1m0+H9qGhNoJmuaVqCLa5eiveDomri6pKPLLnMhPm1um3AClAXMLNmrV67a1PS02rQoOuDZz5R0Tl21XhUEc6n90rVIA13yFLWVQyhP4hfl6FLRRDRlHv8ijynV9RqXB9CNjdgvf/mevXnjVZsaHbVuqotIJjqq9u3dB/b57bu2ur1nfSPjNjk5ZzOkrxMzAjrsnuCcojE6+jC1sOGTfLxDCXhNqWv22kJsniQeXK9CpBqRm6Nc2Xxf6OhKACvAThlcAs50AMLLumYyHYTpdeWVXt9Ux/b1V19rwh1Ax3ujYho8pEfH3rrFlSZr4TG3NnHDwRrpTPKSsbEJFSGowDLK0IGuUTj0uvZywPr7+os1RvM/kZw/tkd1AB2HBtcDmRLRHNXXnd0dQz+HQSgg6zxe8Nux91Kvcc6PFoUhz6r0F7r+vl6K7Eo6UJdGBe3SvDbzneN8KoGLF53SUJ1gwpNG1fd+c/dRHrMExx9Ruww2RIV5MaKY7FXs5VBClBb6PEGMP9TrLSiTIuc5h7Vl1pD22P/4v/yvDbRFjx89Vk8d1R8GHHPh1SCfPL5EJBdWPOUTuJect2B507KbRRZdCpmOJgaXtFFTJBI/SzBlxugLO6pDcRuaUp90mOdUZuu7zm+mX3glxgk0wrQgVRU7u2xpcdFeRaA7OyMnYAhsVPWo1BlcAqAUhQdpX/yxOpgJkBZg8A3+XssF5CDnPytP6Ox6Fv+v+V2Em1j5WCGKTlEuEbeRltRsbGTI3nv3Dbu6OG/Dvd3WAfWA422lag9W1u3e2oYdnFVscGzCJqfmbHZ6wabGA+iQUPSmkYeRfuWN/ER2vgmKoeZRbMpBODZcir4jugiwUzEhA7oAq7A+98JD1tyfilARAdL7q0bDFqBrjeb4HvD/9JPP7KuvvhYHBujQYheAHk4dvCdnQWinq9nm1qZ0dEhK4OewapJoGE86aQ2xzG8owud1Y4AQ0hz2it4rNEPiNsMXjwBCdk3Y31Np3XFQe7b+zO7fvy+KBFccQDEHusJRTo+XFYKSvVex9qL1Lh026tJIHx7R1Ur3oCYNW7nmotVN10Zee2GYmrmmyjsuePDm9erKovJYLoAurRUvAPmAIN8NoSFzTlr3OXI8HbLOMZcg52szo+UvCCzTQfG//e//R+OjWx/bN9/ctq3NLR/FlvzbvM0GsPMLVVS1IofM9rDioYD2PPJKhGQAgwNSfnL462sFv9BH6RTMWlRioTe9q+TX2O5g8ccun0+pZtpARaqMHhAnXCySTk/V8/r666/b/Py8ItSHj55oo8DNYa9OulF086aJ514vpnE7ih/N4FZAWVGBzoHu/O+2iwJb30s8ZpEeVHx62dBAn73+2ks2PdJvfawZjDtrJ3bc6LK1nSN7dnBilb4hG5mYsqlpgG7epsa9I8S1Yi5XaeWZfMMSRQLqJS1QBs3F0tQNlQlrVkA6B3ZRUS/cSpw79Xsf8pBy/kf+fuFk3Sk30tRYo2HrlIhwgf+R/eGDD1WMiNSVFNSLTy6niRQ2psvBVXs0dyrhODRGSEuY+BUT0AAjoi+3tPLpaU4nYLfl7wUAZEeqiEckI0MB72MmmovnCV2mazIjvW058DLuL+fo2rWAxRqKGRM8Eq9JqWvBUcf+ay4qAYge0QEwMeSq/J0ArkLC1brPWoTCOdDxN1GllnGaNJQlD++2ainHS5lEGJt6UFV2PL0Q0PEn/8P/9D83vvr6G7v/4JHt7OzpJmBSCOD5hCov35dAF4dMtqjTvSg2ZwF0jsshDdGGeGGg86LBTw10MRYkNkgcHTIITSfw8vKyrJtefvllWTndvn3HPvjgD9LO0f2geZwpTZIOqDiV2NqldXUruOVLNjiOfLHmQPZjgI6/YQZFX3enXV2YtrHeThtkTKKKFQ07PO2yp3sntnVs1jU0bhO0vE3P2/TUnE2M07g+WABdKx8k4PteoNNW8nNYRYtOq9ALnTRbcUjlJo9lMQfgKoGu/Pl5wXGRMWQdMXl3jH/dDHS/+90HDnRrT3Utpqbckgqw01DqHvcQRDIFAHm3y64AEL6WlJWCxED/YNIZ0hJYkVAew1bkR6T9XqBKUiv5IfpsV54TIwL4PG/erxW+hjwP33OQQo8oQkxSnNYw5aJixEVAF4egRz+uH/2hQOdOOu0r7Pk6aQoosmprgFz8Gy103uPrNFAAnS+fRmFmilkGIm6fBpiymHgthSr3fEGz6bqxV//b/+6/b3x3564PdmYsH9o4gC45YwT57Rc+0L/MF+PNtRKf+ROV+fkPAzoWPh/Pa1UJoBL914YqaI2CCqArEC6F2Oj/kr5ofm7O3njjDUV1uAOz+P7ub/9OC5GKmQwFRFEGHxLhtxsG5hFrK2DF62ldIPnvtYLf8wAwNnScwDgf91crtjw1arNDvTbc02ndqcd2+7AhoNupd1qVQsT0jE3NzgvsJiZnioguWqF+eETHGg2gQ/rNTBGPlvN1lANd+fNmoMt/v3Wz6z0nHi1v5vfr1D6i+/u//wf7+qtvRPbzvhyYPIItPPgqFUVSWCRRnQX0AEKiOYBueGhEjiUy0dS0r4aMTqF8KFrB73LtotfWU0833hRXiDyLoefip5pNXAFW1hdidIAuXyf5gflDgC7+LpeRfB/Q5aDEc7nzCpRMClFaUq8XAbpYmzoGmZ88NJRMLmri6oq9m7pjfA400+R8mBJpM7wpVFrREJBxwzlrXa6VMP7wBq7Kf/lv/5vGA/FzOz6DQRKFE1eeF2LMcvHEYopTO95okT61WZUvBnTNRKj/jRdAonJ1ke6nvFDttkRz6loMxdPTJaJWBQ+3/tFpPzlpr776qr377rvqiLhz5zv767/+S7t7544qcs4TeEdHkYULaEuQC+B6EaBrBbIfA3QFb3lat4Fqhy2PD9rC2KCN9lWtR3xRw9a2j2xtr257Z10CurGpaZuaXbDp2UUbn3Kgy3s+nw90WUU2RbeeRqR0khQ3/ecEtEdmBUeXvvafJ9Gvue1UPrKyldspNmJan8HjFYKli4Du7/7Bvv76G0VfbF4ATm4jCeiIMvggymDqFh0vNPaPDI9IckSnjPpbe/pSa5w7OtOrCjB5tZXI0C2awgxUwy5TqxmPfVw7ShZTXv0Mt2pmQni3jctKWoGuFVBadXQXuZfkAQhfy33n5DhxdOV+yfdxfs1z8818Xea/k7+2eMQ8Iueex+sF4OFHwRiszvg+do2XN6GQAuRQMTCdxVvxVJyJgOZckbF57zu1lDS7rM//9D//LxpPn21oyAsSETklJKU4vxgLM6MGU2qSopjMieKiqC4uSnOs0/zCIrTOETlSQhZ/8UYzWUNx0mUcXXuoK39a0LJJ9QrAqSKIV16yWxoZHpZl0/vvv2/TU+P28ME9+5u/+StFdnKlSJpBj7KdnQsld3zVegrnYJYv4lZAvAjkngecBcgJZ05tqNphVyaGHOhwLOn0IeAP1rZtbf/EDqzHqsPjchSeml206fklm5iedX+11Nyev8ait9Jn4BRN/rHWykO+rKDy9x7floLtPErLga8AtwZA572sEfW13s9iA2WC4aiyxiHclLqiGzs5st//7vf25ZdfCcCibYvoi/cbER1/jw/h1va2igFEaGPj4zY8MmqDcJc96OfoAWb2Q1XRnBs3nOpx0CHC1VEJDyeS2Jlav0nnKHpILtpYMqGf29XaIooENKPtK18L+f0v7kcW1VwEdBEcxCEjLSZDnlrIrda0M+4/zxWeidEX3m6PBZDlj5vjQZ75AXQAPO8VyzWpNVKYIHGWIjqGLmn0oNu/yVE62jYTP1wYcpxbJUknW7YFVn79Z/9JQy4idUSoCehI4fSgeT9czsklZMlAp/XkyJ863rz3SJ4vRHha7Kf+RUDHGw31eisYaABL+/j13D3xsXpljpsDXUR0SEooRAB0iwsztv7siX3wu3+wL7/6Sn29nBM8nY9hdKDzbe2FllZ5y7nX2+TKG/KB8t/Wa9Ruwbe7vgKXxpnS1atTozY30mfDzAuVVszsu8fPbG3vxI46eq17eMLGJqZsZm7RZuaXbXx61qOc/n4BQXzEpnKOLgGdyv1RnCoLSeUa8NSetDUG4/Aecg1g3OsywoMTxogxZgnk3HAiprOosNDRFXNgfXbwudRVQFezjz78qJgXEW4jAF1EdUR0vCaiDCz7MbUYGR2Vbm5kZCxZo7vujlQOB+mYMBdtc1699UleMbjIz0QHPg1VUo+uz2nQWM6tLQEc5hB8HV0LXP/YF/khyWNdDHSlTVPsp7jORSN/GgnZujFyIGo9iP8xQKc1mbSK8bgAHVErjuE4H2miGmmyAC91fUILuR22t4YmSVKxfdN1aNoHxTcEL1TlA+gaVnn3V3/awPiSBn0WiuYTRFoQM0VTq1MZroZzqwNUfiNaT4pY/AIBVeKyCmjLqdIKdCo9J++150V0oE4AXTx66+uIayC4bgN04pFSdRfnjsnJSfF0L11ZtOPann31+af2ySef2B6HwqnEJJ7qJxPPsHLPs9n82rSLyC46sf9RQGdnNtTTZcsTI4roBrs7DCqXBXPn8TN7dnBqtY5eqw6O2ej4hM3OLdnswiWbnJ6TjXpYD+XpSBnRsRgd5DSm0tHMKYCi+ll+HdN6fXJc88bl+wC+SFWx1cbZo/i+KIK1AbpkzqnHddl28Rz51y65OVLV/JNPPlV6yOv2VHTQ/eN6exXV8XNcd56srChNZUPC5WHbFYNxfK17Sx7dMQCTc3NuVuoA4+140Zsbh7RHcl51JWoD6EhVkS3RmhYGm+3Wbn4/Auya10+ze0m+JyNCVldNGhzUKnx4HtBJS6dRlbnFmO+oAOPWNVtQDMkcIe41h8GlS5d03eBL8aWEk6t2dlk3FmRqIaUXwcdoaqdhrqBZLUcu12mpPMfrKA/aSFvL7prKW7/4baOwTDolhWOhlfolL5GHIr8kmmNxt0YrBaBkIKaLEdFfinraAWK84HQJXVycgC6v3OU30a/2DwM6gScvKJHknve7jocLqfkPIyN27do1u3H9qlU7z+zRA/z7v7DVp+u2d1ArAM7nAXl/r0tsQld9PlJrfd0XAd2L/F7TSZb3+FrDBrq7bH582K4tzdjYYI9SV673F989tNWdIzside1nE4/Z7PySzS9cVkEigK4QC7e0MQnwZLyJL1qQ0yHYDR63rJLGLKd2wJ2nrr4J+GTsX8kNl9V+v5YlMGpASQluheIqQLbUjfG4VMq/+PxLu3XrY+nU2PAAGCJgQIr3y78BdIy8RFIyNDxs0BgF0CXdFkDnqaibYQKW3hsbXGTWvtbwTCTa81zVcKKIDlkJAOdC9N0iY/mpgC7WUVy3AFzxVy2JVbtMK9bn84Au1mE7oIv3EREd33OtUTXwWqARxJl2dFoPQEeRJ/EhkbqiPaQdMaztJZVJDj6y90+HS5FHaf+BGxi+JS0mUpk33/tNA5pKYIdBZNZ+42lF8v9KX+vFF6d4GieYndjNYFVux2bjlebT4Dwip7/jxRZN6+cN/IpHbwN0ORDkX8cWoMWsADqlfP5bQZzSJYDf2xs3r9twf7dtrrs903d3Htja+qbMRNWGWOm0s3QK8feRquULIF8ErV9/X6QXi7Xd77V9j4xerHba5OiQvfvGa7Y8P2mDfd3iH//+w0/t/tqWHZx2WmfvkI1h6jm/aAsLl216eiEBnTekt0Z0RcokoIvUNYoxrSDnBYlyaN35VxpAlwOeTBgr5ZjDPNV9HtAV8zgVYTRPAQOGa7VD+/LLr+3jWx/LGYTICWDDURrA472RnrH5cMImUpuamSmiPvRz7ifnnRNsLoTEbDgR54nHYkHFqEUHaZdIhUU6RQBV9k9de4em7/HjR0mf6SMHL9w/mYHC8yK6/ErnURr3lMeHV3RvyPPa1da79EOArt1azAE7T7e59rwWjVXY2/OZtx1diuo8IGI4uEd0BBIUhWTsq4o1QIeA2AdsQzFIgpK+9+ch84Bg8kFEgqwS6KgUJUeItFh8Uk9JDocAstDGCTmb04p2vIIuaub8loe1cYHKsLP4iQShAXTtTpx/CqCL10Zj+8LCgr1547rcP472djS45/ad+/bw8Ypt7uzoJvxjgC4HsYsA8McAHRzRQF+v/elvfmGvvnzJRof6ZGH/l3//gd198swOTirW1dNvowDdrAPd7MyiDWSuufnzNouHXazpqWt0GpXpq99H3+TtJD/5vW8GOw7N0CSWUWH+O00RXep1dbK/5I/bAR2p6zdf37Zbt26JC4Nbg5/DuZmOB6496zw2Ehbp03NzhQSFOSKktz7M2SNZKrNwSqwTnwnRlWRQ3jWjICGZbAJ0PkTdZ3rw/0jbsGJ69Oihvs6LLy8S0eXpm9+r80L1fG9RLOFxNQcjl0hdFBFk/PuLRHTPA7romeVfPqANGP+o7pP1ZwCPYVpB6op0R/Zj2FyhSUxdV8xv3tnltbv7cwCbBjklkIsOF1+bRHSMYfDnrLz53m/VCgfGQczrVClsmuAUcnLYBbzx6XqyUjpQ8HEt9j26KTqqPGLOQa114ecw56aEzfKQ2IBNF/YniOhk8RTzMBoNnRSzs7P22ktXbHyoX0OfmeK1+mzdHj1ZsSdra1bDeLSR5tpGS1SLQrw1tW+XxrUDuReJ/NouLookqfn/X/3xL+2N116yseEB29h4Zr/76BN78mzHamcd1lXttbHhYZsV0F2xmdkl8VS0O0UDeruojvvhPF0ISD0U9vtY9qLqwEufra/z/D1P4CiqIgetEvBaZSne+1OIhTKO7nxEB9Ddv//Qbn30kSQmpIxsDoAOLpb3K3v/JNQdGR2zyelpm5gMSya8Cun/ZWSlabDRxvqGuCUGK7Fx2cRurFBOtsodhHnP+p6pdsfH9uTJE1mlwxnSdpmv6x8CdOU9KofJtF5vrh2vkQ8fDOQDzNs0KDX96U8V0QFG+ayLt99+W7pDbP8//+RjOz48ZPyO9ff22ojmlvSnIU3MvO1UBPp4ZcXuP3xsu/uHhUV9DB0KAC0OZ23kU6s0PM3V+3jzvT8W0IFvMY8BiUKcRjnQFXdaTEgAACAASURBVCe1NKDRSN0+ostTrRzoCiPNpvafMi0tb7L3o7Yp0p6v3P5EQBfNz6TvXETU89cuLdnkyBAdvEo79g4O7dHKin13774dHB3bCVIItQGkXt+WEX//3EDnmqMzq52c2m9/9a69/bPrNjk6aE+frdmHn3xua5u7Vm+gNu8R0M3NLAjopgG6Ye//jIlVrRGnUqb4TNVEvz8J7DIbpQLoWkTc+SZ+XkTXGunnQFdW4EK4nkeU54EOi/uVJ6v24YcfyjQVXojNwf0louM9a3DT/r4io7EJeoBpj5tORQofZUgrFFmPIpENf4zhwSFxfVyHprYmafIYrn6oaI5rB9BBqPNJAeLevfuyZaJwkRP93wd0rdF2RHTRvdAKdKFd4zVo1GMCunZ7K//bnxLo8lkXf/EXf2EL8/O2tfHM/vYv/6Md7O7JtRoJz/TEpLhRwK5bw70pRBzbt9/dsS++uW3bO3su70nOM26W4AdtERXL6ejUOpIfot7HG+8S0ZWDpl0oHIRwmbo6f1AwXKnSVWo6WtPRfIM70Ek2WkRNrQv5fDrrQFdsopxwb71DPyHQRcTJa2YBv3J52WYnxq2/iuSiYcenp4bA+suvv7YNmrFlPmDi6dT/2SKheRGgy0/zPIqKa9R6LdtFcvEzXsupRlBW7Odv/cx+/sZrNjczJgeWD259bKvrO3ZyBonbLVfpuZlFm1/8fqCL11gMyclSVy9M8RuZA7A4uvPdKhcBnXNbpK7lPW/NFgodXtGkHr8bUWU5DjHPDEgZ15+tyzT1s88+l/WS399RFWTYVOjhADA20fDomE3PYNOFm/CQVatuuy5VguQhpIAHAn3GR/L3Whu0NJ3WrYplPZ0PTGRj2HoarejV1iPRCFhGEc0BPK1Flx8DdDEYpx3FAwBTXANMiWZ5XcrGlBZevJqeB3Rxb563FvU+NOjJObXwAfzP/s2/scuXLtnO1qb91X/49wXQaezo5KQNM0JSVIHr6BhW//W339nnX35jW4l2kJ4xdZzkPG8csJ0I1llLybuy8rN3fqPXI1Ge+j0zf/6sGNHMfaQTNHerSO84OLq4SHHTCqBLAUDrgtc2yVwWgsgNoHveBW1Xdb3o9y8qRpBmsYC571GQQEP12ktXbZEBNMleG4ODR6ur9vmXX9ndhw81Q0NzbIuqcrNW8J8f6DhO0Lz12GuvXLWfv/maLS9MK3X9/Ye3bG192+pnpJ5dNj40pNR1bvGqTc89P6LLgU4tOmkEol/nzBEmjSN0AU4UZ8q7kdMWubzEswXn6MpWw/PVVv39OaCL19Ae6Birt7O9o37lTz/9TEDH41AtpZsBoIKf414x5WtkbNwmp6dUefUBOMgrQr4BCd6p2cNk2RpCjgdj0v9p/Xd49Z7ICWADQHmvfL23u2tbm5uK6NQFgTNxOsQDpH5KoItIJ4ouaPWIkMSh5lqoNhvm+4Au/5NzrznRQLF/w5SUSPlf//mf2/LSom1vrNv/++/+bztkKltnlw0PDoo3ptKN8almJFc6dP2+uv2dffn1bds9ONQ9Ih1W9ZvCShp9GjSXxqN2Ygqcmv/Zmzfe/lUBdFp4xaR0Fm85H9MXaHmCunapvUo3T1vzCxCVTb+vEQWUHE/ppuqPHU39eaieb5TiQhM9pJfynANKv97UApZmrOrx0+nD36stRc3c0/azV16xSwvzNqaTvSoJ4rONdRlY3vr0U9vZ21VbmLsuJ6+sJDPJUwnfvElyUnxZvtq4Zq2tPfl7fx7Yx9+7ILrLOrt67fLSvP38zZu2vDgroMOlZn1rRxEf4vCxoWGbnQPortj03LJSBji6dqlrCXRYqjvQ5V04fhCGLMkto1R1lXYyfRTzaFvbwdIAZSplhVlCHI1+AMlCPf7VvXKOzr2oUzRZPH+zvATLbizRATka+xl9eHjgERn6NyyXYmA5Pa2jWDIleQlgGBwQxQh6nyHSiei4e0gjZAihBn5/NUSQfC/tVxrzCQVEJLe5sS5JCRwdgll5G7YIzX8I0JV7LXnR5dlOAhtAGC6S3yWy9Yjue6qumagdoNf8i0xH1xrItAO68BpUdbraaeNjY/byy9fs/ff/yOZmZ2zz6VP79//X/6nr0lvtFsANDQ4qihaQSXFRscPakd2+e9++/e6epF0xwIhrjVRHzZdpfm4cwFRtO6uZ/OTGO79qyNwyyUj8pkWKWarTy0XcXIyIEz3fhK1RTBHCpo1+Pk097y3vYsvU8pEVJC4GOl/uLwp0rqMrTQmLOQjmFThOC8jqN2/esCtLS+KzZBNvDds7PLBHT57YX//t39nK2orSHnjOeAWOaZnvXPq+WNB+/7JXW2ruLgK67wO5IhrQLzoHNzs9aW+/edOWFudsbXXFvvjyS9vZo2HcXZBHh0ckGJ5fuqJWMGQUzIwgQslToPJrnxshoIuNUHB0pfYyvOQ4fJI6yO+NNmH8no+99MM0hhV5Z0NEGkqtUrahx0xrU/xwUCnhWye7n9JUwDnk1EfLSMPDQ1U48V2kkMDXFAV4L0RonR1dNoY4eHLCRsbGrF/iaW/56pJw1YeoU10lOqHowN9yHRlx6N0DPhQba3RtQgnxfb6KdHObdEGsajwmPCHzjwXgOmjTkihAvDmMyCmNc1SG1lOqLoaAnyutopRnaYtLS3q9ACz9uZF5tV1XzuAXx3KngK4UDOevpWkv6z3EDkz3iCCko2I93V0azfnWW2/bzRuv2eT4uG09e2b/4f/5d7a9ual5JVx/pCcYmyptTVQQkphHT1bt/sMV29k/1GsLXS17Vc+a5r4WI0W7KlbpYi51mnty471fN2J8HKp0mbYqtS0rXoq/WgTA/r0LD73tpjm6yzdKpKTe4OGBYP77ke+Xuqng5/xkbjqk2gzEldtvhP/PQ4QsonPrqIgqs9amSoeKDrwm5CVvv/mmXV2+ZCNDQ0X8igZvd2/P/uNf/qV99Y03iou7KZ67OVJrBQ3fyPE7Berpr0NvVAJD8xtqx8HkCz8Fy9J8MXj7jTdft4WFWXtw/77du39PFkRygT6rqMVpbn7ZFpau2tTMvA3LjJKqq7vKlh/+WqWOzwoSSWmRfi00YFkxQHM8YuRRCngFAaVeLCgRPwybw3KHxbRWsoq4pyBuvFn+/flsI4TI0scdHgjYABx8Fz++dcv2tnckkOfx0E1OTU0r8hkcHrJu5oYocsV2PaILP+RVee6kB9SNN7e3tm1waFhfy0hzd89F9ml98XLh4kiZV1dW7EGa18p4Ak4CZQNSO0BRxonZnDPFPY7oMgcbbsBZWkbReaRrJ22s94i+9tprikQxpmDtQre0W0vlEi4hq1Mg7kCXH8Sxb/X80cWiQ1RPrnvE+6p2dVh/X48tLszbL/7oF3ZpcclGh4dtZ3PD/v6v/tqerq5KpgMnCpcYGQWXhfVG1LaxvWNP17dsa9eLRugYqWDnqBNfn1XOrN7RsDNG6qpO2GEVAZ20cnz+eKBrBcOcbygiOjZPC8jFhtbCSGlzqummKd7NQNfM46XbElKGHxLRZUDHoiDykKiS5n60OmYSlP7i5z+3ay+9ZOMjo9HyoCdFqf3dvbsiuG9/RzVo51yEFu/thwJdnvq3At4LAZ1OcRT7vfbWW2/Y0vKiZl5wmsNpYPnOGoSDAugU0eVAF26uLcBNuutA5/MjfGfG8soi/Th0/MRs6f31vykPujLCK6P1MjoP4M4jeZdAtXrXNQNdnkqzvom6T45r3qFQO7bHDx/ayuPHSuWODvZVeZ2anFKPM5/9AwMeuXZ2ahNKU6oZKt4imYJNjflEzAr6SRiMqSUuvvUT9Y9j9YRhBs9PqgrYrTxZsZ29Pc1hEdDxfgRwjX8U0GlT573WMj11SkFA19mZujD2BK6eGl7wUUR0PhnNHX5LM9bW1LXclyXQVRLQwZVNTozZtZeu2nvvvmvMqEFKsru9ZZ99dMse3Lunx4ZH5PB1p/LY2/4eaFM9PObTZ2xwPZF7efaVbP4Tj8p1OAPo+EyUSgl0tH6xeC6I6HIg80WaIjrtRP3ftlFdAV5C54jochz2FM+BrpUHzHVS6aBoiRz99IgpsT8gdc0jCNKSpI7n9GAwEK+Hquuv3n/fbr76qk1PTPjpIR7GlI7g8f+73//ePv3s0wQiwQ39+Iiu9aRuBcvvAzo/TH04EfNeX3/9Z7a0tGAPHtzX4CPeNmka83iZaDW3cMkWFkld56W1YtSfhLG5Y3QhHvWU1edG+PSxFHPpNuRSE32fgK70u06FhtyhOuuTjQis1R/bb1UZBYrLfUGgc1lK3Y6Yg4KdvKx+zkSA32N+6v37trO9rYhubnbWlhaXbBGgQ95QdfGqdxX44OkAO14PQMaA9rNKxYe315h5jHsvPnXHdkCXxdGRBrqzIZnFAj/45PET53bJAlJvbApdM6Arj/t8DTwvoksssWvHAipSAHH9lVfkoM2QICI6Hyh/MdDl/4+IDi4S0M+fP4dIP4iIoGKPn5mADjFwpWEzU5P28tUrdvO1GzbCYKGuTjva37OHaAkfPdJrIZpjzzlOeETMAaBXCW2E6Qg290c1AZ0OL+ZvwJ1SFOp223cBOJiSgE5gSETHzSeP/6mBLsAx0B4leQBTkaUkLsuj99Ia22+zA107crbpHPqJgI4FTf+i5ADJeudPfvtbe/v11212erpIo1QfxDrq9NRufXzLPrp1y27fvm2HR7X0Wv+FgU444N5jr776ii0szNmTJ4/UEeAN6V12cly3iYlpm1+4ZPNLl4uIjuZ1zQg45yibXDOKWREcUAF0edQdol9dpKZZu5Gy5u465aGZHJ4T9xYFq3SOtQG6coD1ef7YexwDOElPa3sA3VGiJZylvPPdd3bn229ta2PDxsfHbHlpSfNCpsYmrA9nk16XlThoJL4vcYrydYN/Y812dto+k7yODh3siOKOara9uys+l2ios9otZf+Txyt2/8ED293f19+7L2mKYJtS1x8DdKmnvIA5RRB6z9iOkbo+evjI9vY9omsrUk0bqwnooDISyLU29jdlbkqhE9/MwQTAUNg7O7OZyQm7tLhgSwsLVu3otC4q0ycntre9bRvr6+Lk4IhROrAPieJcyuOaVq5fhQPHKgpEKAYxNY2IWbZbfT58HQ5VEZ5m+fj6JIspgE5pq6qu7Tm6HxPRnQO6lmJEflI1p64pQsyA7rnk6U8AdKKVUben1NV9/TvtX//Zn9m7b79jC3NzxeZR8YbvKhWlrcx6xdlkc8snRrVNVbMF9DyO7qeI6Pz+YvN9ZJfRAc66vITUyrmWTqsd1cVJCegWL9vkzLxOVJ9p6+lH82tJg3JSV4RIXz+19Fm26uksdrJbapEyeg+gK+Uj5d/zlYoSqde6db3lpHd07+T8Xil/Kp11Auga9bod7R3YsYDOrbv7e7rt3p079t2339jmxoYtLcxrUPn87Jz1VzFC6LSB1KzP4xAdR8TKa5GvG3OP6SLqqCh64xPAQwKxf3Rkm9vb+lfcZ/+APX22ad9+e8du3/5OxREiurOiCpEcDcuqlovyW9bN8yO6kiYI5Sr3iIMbgS5N8+gp9yiecaC8YETXIXFuM0fXmmnEnSwc4OhMSEBn9bpNYSAxNWGjcN11orzUYUNb2t6e0mOqrnSj4B7E65OagYiQyJoDh5kuDd4PLtDO1fF7FDIwpJCVPX6AQa/I/NWzrxLowlbm/6dAJx1dqjZzcUNi8ud/+qf27jsOdLH5PIU16+yu2tNnzwR0f/M3f2OPn6z8o4HuohOzlbfLI9q8GOGAgVvyqcj36elJm5gcN7RkftI5Q3t0dGLT07M2v3jJ3UtIXQG67p7nA11RdY1X4BGcNmBBYfw4oHMNZzNnV1zzBJhxIBYzXZtkLSkDiFa0eKx63Y73DwV0gB6V466Oij16cN/u37kjoHv1lWu2vLhgEwzN6ekT0EVFtrfP50kIwhVpuN2RPN7g7RoN6Sn5JE2t1eu2s38gcXlHV9X6cEbp6LSvv/nOPviAftu7dnIGSCbo17nSDHR+fGTlrcxJ5vwhRCTlv12WuHxSmCyyGg2XlxjykqcCZK31FwQ6AOaiYkRT0TEr9tGZANAR1dnxsS3OzNjlhQWpF3q7qtZT7dI9wBIfC3kOYTSL8OJEaLybwmyTJn9Vu7Gv944TQI5qN1o7nLGp1qKJjOq3+xJ7QUSp62vv/qpIXXUSB9BFKb+l2lqetMHRxe0oq7T5piwWpkQNWek53UOPBKJfNrRYcZNLJ4u4ufkGj689aoiwvd1vlD8rKOsWjo7HkFAYJ5IUNrN5/9Wf/In9/K23bG5mVqtIHvZpEVa6On3g8Jdf2u9//3u7d/+B+iBz4jyeufUk9p+nUlm24FojuosA7nlRo6ptdZ+dOTw8aCO0sHWWs0uhTgC6ubl5RXSz85dscnZOtuHd3UR0pVQhB1Gf3RvuJSGfSUPJ1VTeYtmUIrqI/TQbWNxQ7mMYsUByHmkaXl1qLQsOKNQAhbA9QUIMs24ak+gEP6nr8d6+HR8eaeOxyaqdFVt9/Mgek0Zub9sr1162mekpqfL7enqtu9rl77Wr03p7ATp/bzpEMNBkA+HvJv/Guh0DpnQ+MEWvfmqbu7t2dFxXKkfKhRj/29v37NbHn9vjxyvWYJNTiFBmUEpJ0ujjFCefB7pzEb+2VMUjw0yPJ4ePZE7Jr0D084HEBd7QU9fn75XYc7JMyvzoou2qlePzIkB6UEVzdavUT63z7NSuLCzYVaqtQ0OyZKoyI1j0+pmAjmlogBSAjPkrfKLubIo8C9umNIqS3+d9IIWCWx4eHrKBwQHrrvZoUp3LlogIMTytZ0CX+sKkW8JYsmUqfH5Jyo3cWulqvjHFmZ9AJaoprdKSKFOHKFSPnziRXE10IXmqqmuSonzPvYszv8DvHPAwCZQA1PkBnu/P/viP7e033rS5mRmRnAqhcbvQvNuGra6t2nd37kiISpM2hLPbaHsQHyl3exK3jcgzpdAFiDcNiE7w+BxgTCisqA2g6+3ttv5++ItudQLwOk7rDQHd4uKSihG4DGO8SUTXXfVRhwHEvrFKqYnr6KKpvwwKXGpSHnYS0JYD0orDIdoIQ8Xu/2ZgpeJBHHC5AUQiu4uiVaS5ebXXbcVCmFFEhwDQ7p4d7u0bw4MAuu7ODtt4uqbPeu3Irlxalo6rv79P6bss0dW2hIzENV0R0flwm7qdntTtTGB3InEwqRYgd3Ryak83t6RZPKgdi8c7qZ/Zw8er9u2dB/ZsfUOP3ejskCwkJgw3FbEviOjaHXwCSl3/cmpJuAXFvaSPlP2HcBqAiBGm3wd1ygJS6hogGx5wrX+r1yCfQlPkTMracXqmmSVXFxYV0Q2h0wQ0te886lpdW5PZAPcL+kRFsTSCsgRb7K07VNGWO/PenmzvAUd3gR5W+kpG4iMgMCRhytix5CmVV3/+S8lLSBtc++FA5/MtI8LKq6Tl4isWaDFfs3zrOSgFsBX+CskLzo+gFBnIQSXrzBBIZJ7v2eZuLU7IJSMI3RcBugJI03bOJBCkKwHy/N8//vWv7a3X37D52VmFya7Y9taTA4SMjx7Z4ydPNGEdh4zNrS2F1TGXsxXoipeXRGilvU7ztWuN2HLgi5sf/7amrlKKY1JzWhe31NtbLdqdSEFIawG65eVLAjqG40xMzSSgO5+6Fh0diZ9zsAsOL6ldi5dfpp5ejCgrgHnvcg50RfWWw7YAumbQ9EMjqvPZLJNs5nAhes97sonwGGKzs2vbGxt2uL9vHWenVoVX2922k6ND6+/tscW5WRtmuE1vj3XR/RCOG0QenbFGXVgvbg7+iGFKAXS1YxUhiOqQQDxeXbNnG1tKYSUzOW3Y+tauraxtSBMmcCKq49AMNi5tsyb9YBw5bRyBHHr9o6HNdR7o4rbAe7G2iUARKjfrPi/eNKJSkrSk7BBJEpJCBF6ci0aWowOB7pCTutytB6vdtjwza/NT09aH/RLvRXvdC6AUyfhkz3AYU3ml6q1CUCEd8eHV4RnI79N1QuEC/R1/EzOJvUJ+YvVT5EQ+UjEBnRciXhTovIoaPYleHT0HPm2AKd2LUpIgUiGXl8Rp7rcvHvNciNwiMfkxQOctW2n3pCTS+YwQqHp69f5779lbr79uSwuLAjlSGfQVLHbI5kdpchMiURxTV1ZXXfV+eNg0I6FtNKp077w9dStwtQO9/GQ/D3Q+U5UbTMrao6iuT+E9QEelqnZ0YktLl21+YbmYAoZ7CbMQvLxfDiTPn8v7CJv96EotXRyCwY/43IiybFFmAM2v32kQpRsJ7CJrCN7UN3XZOkZq7gYU2TpM9mK55EVFCnR02zv25MEDW3n8yPa2tqxyVpfDxehgv6I5iPKhgQE/yFQlrepeE9EBdP78/pwcIDrI6LOkoECx46hmR0z5wiDy5NTu3H1gT9c37ah2Ip6OauHewbE929q1NYZRHR3aCe+1A6AjIov16GtScWq2zi+iNDxYcNDU7+TSkkQ/RReLBL9JA6qg4nuCAv63wK3DG/ID6NrTMH7wdVBOrTSsjkPKSd36qKb29tkU09Tg0Do6rUo3CidlAyPQQ91X9gvVVIoJ9LvGrF2CC8xN6Urx3lbXRIYJA6+FiI7UPIYc+WF0bKenDnKsKwGd5CVpWHTi75ptq1suSAl0CZB+ENCVkoS8kppXXdvJSWJjtOO/1BnxAyO6JqBLC4oFEcNy4i2//cYb9tYbb9i1q1ett69fUR0fpCprz57a4yePNTUK/RSREoNOCMXh7jj1272X4nL+CKDLo7lYiO2ArtLwiA4OtLunS0CHWwcL9vi4bkeHx7a8DNBdUvvX+OSMO3UkoGvl6SKqk406EV1EOUXqGY0NnnaSEWhoUSZhLSO6xCcVh2EAXcyLcABr9xHr5PQkJoWFlVfWglZEdIn3S0D38P49e3z/nm0+e4a2wfq7u2x2csKuv/ySTYyNyKxUqvwONlZqe9L79BhL1mWK5k7suH4sgAPsuM5wsxpfWEMgfGxrTzdsb4/KKsOY4ejMDmp129w7sJW1p7a+tamMgKrtqVLPxEcmKqX13QtEMsFuXBu9Nv29/1sUIxQyBm+XKBTckXEDwQD0RwBdDratwFu8nrQ+oAisfmq9XZ3i5maZpsb+sYZ1oVklHa6YgA7h9PbWlpxVeMUaHZnGUUIV8bsaol3pSAJsFwwT0fF+h4aHxC8PDpG6MrYS09MTazDtLIKyJqArqo7NqWvrggug08nZNByl/M32qWsJcqGPiwsWC7ht50MWIv8UQOetOd5yU0R1aVGc1SNK8CWDWBiO7sar1zXJXgM7JAit2ePVJxqkElY7XdVu29zckv0OKS034l8K6MiNuJbQC3BM8HQQvSyY49qJHR4e26VLlz11nVmwsckZG6SZusrsg1YdXdJGFYNx0nAcRRHFRUyXMoAOh1fX6UfrXyvQlaslZQXZFLB8zbWuJVU+BXR+kMRrcID11rD4kFwFmmFnV1XWJw8f2Nb6M5kyjvT32cLstL18hRa/AUlOiB4Qp2JjVXBRaVZsVFw1tjD4H/g6NHXH7iJ8cFiz3V3s2HEUBhwptFXkW3hUP7Odg5qtPn1qj9dWbWtvx47gcxPHpjgues3TG2iKplMLVhx2xf+jqJEQruV2eNWVrZ84Z5x8AToiox8S0eWtia0dEsW11h46UwcG1U6qrlSv333zTVuanbWh3l6lrLS5UewhWpaV1XFN1A99wEhHKCoAdvS8EmGrkopgmOt4UnZGaCwkowP6elPVlSFFWN6TdBFD08rpYxIq199531vA1BKRmvlfgKMr04PWlh5/2+2ALgR8ftK0nuoui2gHdK2PlaczCamKnsrvKyS52LcEugKI0knq0a2PYON5b7zyivpdb7z6moCACAkiF0L0weNHukEozfkbeh+x7wH8GMLCqZMvglhYxWtMEV1e/So6EmLhZk4oTad4+qZVjlJce20wTyG7ujrEfUxPTznQHZ/Y4QFAd0XykimAbmJKk68U0aEuf17qmobjqDmiiTTPG/t9gPWLAF28Tk0BSzKnfxTQRRdFav7nMY92d+3Jw0e2+uSR7W5vqiI4MTIooFtemLehgV7rRa/V0WWVTqI5L0bE+wsbJuQkMehGYHfqhQlv3GdO64Ftbf5/1b3bj2xbduY14n7PyHvu67lVnXJVuS6usk350pKFGkO7TbdoN22EhISABx4RIOMHd2MLIRp10+JPQPDCG0INDw1CoiUk4AEewG63q+pU1dmXvGdkRsb9Huj3jTnXWhE79z7nlMsgdilr77N3ZsSKteb85hjf+MY34GhZyzwDnIfXtlitbb7O22ixtJvbW3sF5dG9teFsIpBSh0Q0K8gg0GcBXRLRhWpn2qySRnPcS7gtKpmQ9Uqb5biTHgiRF8yEKvrsMXXNgtsm0GWOq2ChhR8fYzcBNUZt/tov/7KArlGpuNyE/tcwFpKinpr2T08TwwF3bW6HVBSg88P3IaBj38HTkerGdJe0mKp6Kb8WmKrf+isCOh/NFoFOluoCu2ynQrLNQpQSb9LDQJcFu4RrC0XzLNDF74uR2mcC3daJF4Hui6SuArqtEY6B6U5SV4COk+QbX/+6/cI3v2Ff+fLHVqs3HOhW7obx4tUrnULRgluh9WJhHRbyq1fW7d77YtJB7eMk9XmTWxn4uWwVNR4SGRcKX+wphG9zdg9yemHMGc+VNJO+V2ynaNgH6CbjaVKMAOhIXalaiaMT0EWBbGo9xWXHQkRMXZ3WzFRNE9MFt2kKI6w92tuwPve/ScwVQqVsjXB9m4Pd4ns9oouuJ1kqJNqKhelP4TkL6AZ9uzw7s+vLCxv375nraUd7u/b05MgenzBAqGoVpUi0OhHNuQddvEpeA5AD2EhdBXYCurT/tT8Y2d3dvXVuenJ5dqBjvfifl3SkMG9iOLSXZ6d2dXdrQ5xEgsRKA8XO4gAAIABJREFU94P1HYIAp7Cz0bQ31WcPPD17FTUC3x1vRzSsSFQFa3UONOt1dWyoIKECZLomNyO8aJWPt2FMm/29BR4hEMhK8bSH1cTvVVUVfXI5+7Vf+iV7cnBgFSI9gA7338SO32y+WoruIUDAFIGAgsprq4ltGN0pIctYw41j0BB6XdEDrlzDyWer1X10JRVzBkRVinldC4qM3Je/+z2vukbjQw2Q8F7JNMJKdyg3Nk0fY1S2SZxmT+ONk3kL6LYX9Btp6TYwBIJWf70hA8pUXT8jpBMdnlSTyeWTlSGgp01NJ1mOeQAN++4vfMe+8bWv27MnTzWNSPIMpjgNB/bixQu76XR0492aiKG7BWOQx9nFub16+VrN3ZFYllV79ro3rI4cAj2SSnHNXWAdMLILfHuxv/Hf4SZJG5gnoqvYyckjtcgI6CZTe/78PTX1K6IjdW00ZXgYe139Nsdigi98ODoZGiYzI6KsJD0U/blGh+H0yiOjGw+nFORihTU06m8YsL6ZHaggoFkmwSlFz9wr9m45lrYOKltZzNVXeXV+ZjfMT+33bD2f2cnBvj1/8kjtSY1axcr0tSIpUcuTk99Osaw03V6VvMXC5kuAzid68aU5EWuzzs2dnZ1f2vVN1xaag+ljMDnk5kzYY2IcFk+rlb08P7fr+3sby2bdzRIkRojWUnFcQWYDPSQmT7gynoeWSBTlQV2s1YVANEqquEsvabttF51rtaCxNlNOz5+1P6MgewpRvQ8r92euin4G+DY0x77QdQ8FLryvmf36d79jx62WFcAZCbbDBlZBM2+FctnuB327vru17qBvFQxRG01rNloyVIBOEUcXBmHH+R6x4Me1EZSwdpGlNOs10RCAHdGdrvpL3/mebJq8GBHmZaKjy6avgfPwm5rVNoXTIIDf2wAuPTXirdy0gNLHfsB+aZtv8EWXEVcmeJBNhd99FfrOjIRBEZfyeQfPeq2q1p9mvSGjwG/+/Dfsw/c+0CKJIRkcB24lpKc4ttJkLJhj7F21oqgOc84/+8EPbTgeeT+kZENO0IflGG/eg95vb0RtiTF52pr1VuDL3ALn6dxgEn89Tsc4fu/Zs2fyo6P9a//wkThI9bom067iCwUBscjsnICOU12fI4DyhilrBuh8q0doyz6bVCsZgTFp6coAXTxY408mXC6plwj1YLcVosV4OCcZAqBI18K4b9fn53aF4WWnY2vU+o8e2YfPnwrosBFy3ohChHcC6L1FbHsHhCI5yRYyQDdb2HyK+WPBLi5vNMDl9q6n6XAusqVKb+KW5ERN5TBn9uPTMwe6OdFNwbBRyItucL7S58xnm8DefO6CpNCRooMnATod1a4HXXAozLX5jw8P7GB/zz49P7Vuv+cTtZIb6w/Sl6f7FcbOCfiuaLbqzzy0A24PtFbxKayNAHRVW9uvfOMbdlirWVFynDlF3FQnu85bpVG38YJCTd9uB30BX63WsEa9adVy2SqlijojJNbP58Igo4GoIT4f1wm4EogAdjuksdWqCiEAnXr8v/wL31vzEEkZghGdNiRH1LaOLtq6bIPS9mJ8G9S4N1lMczab9R+K5lLg34wFtl8/4f42EOTtgOekdSYtj50V67UdHx3Zh++/bx99+KEdHuzbfntPoCeSeu1zAYjYsMNGP9fXsBGsqU0gR5WI7dcfDe0Hn3xiN8FgMc3GOLmzaWh6WLwduKJoN01jtr/3TWD074hUACce9kOceEQlELn47eEwfKjU1YGO1JX0Nv2VCoZdbZ+tuob0RvbO8Xmmhw7pi57N9okVwN43dYzAdLU+gW4rosuCXPxMgFcCjFtrKj5bgZ6iv5nNxkO7vji3sxcv7fzlS8vNF/blD963r3z5I3uEB12dKV9FHVYalxdtqACdCHRwcbJq8rQVu6fFFOEwaymnXlaqrePJwsrVKDxmk9Kj6Y7DNPsPplP7408+sdPrGxvOABuALh9csgWt3kMbeqqz4BL/vPF38lxTopv5CnpQoqjlwlqNuh0d7Muj8NPTV4qciOjiz0RhyibQuVSE/o1icJXOrrvsmvOtxzxVl+TwHAvrpVXXa/v2Rx/Zo2bT6lyeKIC5i8t54vOVFaoVGy8Xdj8Z2/14bEWloQ1r1JoCuSprEqBDuJ3Pae2io0skJgCdTFFxMCkrWKnT6E8HTAC73Fe+/b01ZCpEcOTpNu3UU0CKH+z//0DnqmxFO+Ecw5Jnb6dtz548losFVj142PPvOJosZp62sFgpRIyGQ3mLDUgBggEgAz14EDzA6WJuL05f2023q97CjXYvacsiwH020CldCNq2zwK4ZAOEb4ybHu4JoIPD4O/U6P30qZ08evoG0G1GdA8BXeRpnB/y9GXTeUbXEc0WMi4nuixF5VlBcADHTN/q9jEVaQ5FdAIvl0RluyD00qHhPgE7mu/nUxv27z2iOz2124tLK63NvvT+e/alD9634wMEqjVPucKkd/9Q2oq2DPyh97dGrm4mB5hF+BoOJta9H1h/MLbVGgtvtx/XrNFiXkA3pQg0ndlgNrU//tEn9vqmY8Mpc0qLVlgT0fl94f0oeEX34W1weUPaESQ+/hx8ZohIO/kSer9nOwBde6dlP379UhVfxM0KA0XXbEd0LtAFkOgb9W6YN/nB7HOKQKc1ATiuV1Zbr+1bH35oj1tNaxAJcv+QfgSgWy/WliuVHOimY+uOxlbAOabRtHqtIaCrMZyoXLZ82YFO1e3RSGBH+hrHHsYKbUUcXUni5Gq55OnrV7/lQLcMQJcaFm4vxJQr+X8N6ELOnxQzNgiB7C1Oo4jP078XK8ZrnEbQ9TCfs96wj95/Xx0QB7u71qjVdRpweowGQwEaEgJv/8EiG+HiUEUJbryqP8yUYHHlNHPeLjs3dtfv2ZjoI+R48XcHgUzclCGdHwIzZ7o2I7rtKC4Lclku1SUYOc2ppfrKLz4DwHd88iQDdDRFO0eXRgxOPMcT20v3Xs1yzii6eL8Z0flnTEXCD4FXlu/1g3azGyebLcTvjc3e3s2TFh4eAjoAEaBDUgJHh333fDiyar5g73OoPXlse7QP1cPUKVWOQqFNvCt+cy5mFtAFg1pVWxdunoCG7vqy47o5IpR8yYsRUEDqKXXLLNxKpoxLXK3sz9D03XVtOANsCgI6PwMc6EiX0xkq6WHoXFkqMk+2RBgqlHBsoYEWoKMosNds2tH+nrVbTfvk1QuliZgPJEAX16feitQ1AJ3BWzv9Ed/rbfKSpPSkajwR3crqtrbvfOlL9hi5CC8AZ839zAV+fCXhnU3Q0k3G1ukPLE80Vm9YnSE4xbLVyjUrVcoy0cgV3K4+Ah2FQA4TMpU4P5Z9C8AR1dWQDFGQ+No3/5k14XjUH0VHzriotgsGcTFl//4vLHWNcpd3VOF8CXxxoBP7slhI8wP677XaMgY82tsXKQ1pyucC3BikIqALPazxs8cJ7FEYHJXbgs98zq67d3Y/GtqEJnD1NHrLjxPGWUudTcL9zTQ0QZMHxylunKqBP4FT2aYemGPqE+e9hScC3cGxc3S4QMSqK//uC3oT6ORUghtz4OhSbihLRcRihEfOkfmJyJ5dO+k6cylMrNy9CxQTV4swljNGh9tAF1PX+WxinasLu7m8sGH33vKLpdWLJXt6cmxPjo+szSSwGveFSAh+OrWLUqVYBo4R5FyK5RVY9HNUASd2fnphRHVrRknmSjadEPHN1Wep7+dwJDugjSmft0+QJvV6NpzDMbmBAL80KQUgCO2QWbFbjOQ2m+pjQdCrXNtAR1EACuGAiW8He2pz+8GLT63T76llbS2OL/JxWY7OOUoVlUJEHoFue35EcjBHzWRId2nmr9nKvvvlj+1pu21NIisa/fMUd8JAJCYm53I2W6+sP5vaVbcrHSMFiWqVYKNkNdxkGCBO/3EYJRmBjt8j0AF2SmGLyGhKKkjUNMyoYLmvfOOX1jqlQtU18ldx0WSB7bNS14dAMUYGcWMnHF3C6aQV22x6IjhIFCyB1Mms/iwY+KmZaoK2N372vxXdqIzvrTvNWs3a9aa1Gw3bqTeClsolrhChkJusIBY1n4HfNfBkDikd+oNDvOOSh5UWDyLQ11cXdtvv2XA2szkK+FDFDOKs8FObJhLbUpE0sgoecVtRXbLIsjKEcOpHriveV0r2cUA1px9Ah4X6weEj2zs4sXqjmZbyM0AHWZ5cR3AfiSYVLj3YdPyJAl5V3kJEkx5I6dOI15VWSdOILq677JqLhQYHMOeUs+2HSQEimDIkAt/p1G6vL6132xHQTQcDAd3zJ481ynKnUZeMIQId60KtXeH1nX9cOlcX2tTYM+qEGE9tPJ7aTeyEmNID68anK6I6yHKloUtbMv+AqmsuZ5+cn9nFfc8G/Du9pCFqXhL9hQqyIuLM0s8WAZJ9FW6nn59RmBIPU5UUrLRe21G7bU/wg9tp2p/CHasQsrBVlNAE52y4RvkM6ZlHQbgLz+Oz4ADcbuzXtRn2V5Sf/DkWViurrJb2rQ8+sA8ODmwfegAgX2OCMFPRDr5a3SGFgk2WS7u66+pAQM9ZqUAnFJWFwHmWquXEPSgCHTTSNtBJXlL21LWCNpLuli994xcFdIm8ZEtMm01TfxZAFwcOZkEtLv2Nv8sMpd621t5+yEnFL5sLJgtg8y/lqqFHuFIv3qPDIzvZP7C95o50Pu5D5omi28igtnHCnM/vm8c5Ih6Ue5ZRESqKnKaBG8idrZb24vzUOr17GwB0WsDhxI1HY5CabKewb5C8itI2ge6hKC4FRbfo2b7HLBi+OPn4ihzdwdETa+8dZoDO02RfzBpamLydCkqkrgnSOcjF8Yd+DWF3xuE4b5bPkyq7X2P0AtyWqGzSJVmgi/OHYxSYBXU9n+Aeo/mq45EDXceBbk4UsF7b88ePlLrSg0lVWhFssHUiqosiYVcAhqHuSrk8uiOixzJ9OBjZ+dmV9e8HNp8CkhyUeT97oTKWcxU3JC2hBc/MfnRxbqfdrvUwQ9UwIrclAugWxP7cuwzQxTURU9c3gC48ooz+IPz8WrKOp4cH9uzoUAf6J/T83t5afzwR+OZLbiMFL+h5hmrAQVjkQYQHfWm19UGpi3SWXIhrconoKquVffvDD+058yAqJSvnMe9YOJiHKXzMg+DezNZru6G4h7UTkVnZFQBKYXEPJmIre6EsC3SSlhCUhC9xdBXAjootNvBmuQ8FdKEQoZDTK66xFeXzAl028stuwmxE54CVzoF4Z1r8GUC3+R5ekn/wfcNfpu/ln1Gyh+XKPnj6zJ4dndheoyVmAjNA1zR5sQLNmVLTIEwU0EXTRdTmxaJmC/BgaJTHfBE5CaaLAjoiOk6vCHQitUL/JPd5Qwr8sITAF9gXA7oseMbPDrhFsGNRuLwE55IntrN7oIEwxaKLM3nPbaBzrs9T1wTnQvCQznmNJL7bqHOgJLiemfsQ10v6u6e5vt7efJbZaE1Rc+Tnou4s47QTDyMdTAHoujdX1r2+tv7tnYDO5gt79uhEQLffxhaIDeGpq6LFpbeYyWQgmDiKQA/tYHDa8LTwc3TDvHpxavd3PZtPlzJUKFrRCoAFrxfmGqyKRZsJ6Nb2o8sLO4XaoOpK4QLlv7jdtc0FdEsVJ5KpXhl+OluMSA7F4FQcWVH3tcPleWW5+dzePzmy58cMYq/b66sre3V1bXcM6OFAq5SVSrrWT3GZ0SvtMRoXkQLdNj+XPZSjs6+knwHoquul/cJHX7In9K8Waeh3VyK4NrIBeEjel8hytlrrmqhMG3KRMlF2SQ7CpYoDXblS1v6hCEExgoiOdQ3YxciuioaOr3Ip+Aqa5T74ZgboosgzzjvNjDyMhHZ2gW4DSxYUtyOOICRL+LS3pbn8nE7nLwB0qYZrCzUyDhDJ+4XNB29RzuXto+fv2dPDY2vTcKzB1V5/iik8GrloucSjd1fZdKQfobVHdPQQLnTCz5gMtVra2c2V3Q77NgLo8K4P3J0WhwsS03memQj0ZxHRxfufBTyuE6CjVSYFuud2ePzEWu19lfTdodUjOXExgaOLFkkOdMHk1EuUIaLL2Dbpzd0j0CNAv5psoWs7ivdvCA4m75CXRBDz9RRHHqbi9rgGo58gXNd8OrFe58ZuLy9VjBj3eraeze3J0aEEw4d7e9oYG6mrtJahNTK4YWqIXeCrFJUofZ3bsD+0F5++tLsOtk/YhOOeG4COpYwvG/MOALp8wSbrlf34+tLO7rt2P51ZLkZ0AF0uA3TQgw9QFVmgS55zEtF5+cfvv2lN23RmHz0+sfdPjm23Xrer+5795PzCru7vbQ4gVSpyPH4T6IKyLo9GNIqG35wEllxDsEfXmqCIAUe3XqkY8ajRsDoyEF0nzsvMgfAOHK6X65jMF9Yfj+1+MJJhqSK4oldcSWWhkcqYoAagoxABfQAdo+o2LW7KVgLQEUEG8wAHOlnjeGKluCFUO2PKmGrO4oJ9kzP7fBFdxqjzLe4UPyugy0YAG6CqXHShXrxmpWrvPXpiR+1dcTY5uJmghCdGlO+czBXpz/PP7AUJvs8Cn5WW5dnWyAco2wNst8OBdanMzqf672UAOu90SLs7/iJS14eAjtMYny9sp1kc0tE9eW4Hh48d6Gp1w5ggRnIp0KX+YyouRIF1FI+6J2KmMhci1bcA3bZObgMIE5J6+xhNe6H9INwcjqPtE2yb+DNReFitKi4M726tc3Fu12fndnd1pYEttIA9OT5WhwTyEoAuyjFUlIiOyO5U5K1W2qghfYWvZfzeaGwvfvLSbm+6Np8srJgvMULcD7EwxlCmkYWCTfN5G0FrXF/bea9nfSbN530mQ0xd55AcRHSfAXRcSZrSxqaIFOgUEXIoj6b2pScn9uHJsR006wLX7786tbPOnTKPXJnWNAoEWvXO0SmiexjoeN+HzDf1k0G4rIguVF2lo0PEKyB0XhU7J6ywZCJBNjRfaL4GXzfM27W8org4X5d1SfoK2PGZMQ/V4Hh4QHXzuI0UB3ilSupa0eFFIUJs44df+85a4bkWMKd1qLwEIEqrYmlV7W3R2P+XEZ0WZejaiKAbOZ1NoFvJ+RQBxW6jKZBrV+tWhRDm9obWG4oJRHdUzmijofyfrXZF7U6iLeK0KlfV3qPTabFQRHd937U+TdQB6Hz1hNT1L5CjewjoWCAAHc4QRHYR6A5D6sqi8oguTlJCVe5V17RPN1ihh66IWESm9zXdeM4UJRRBJqLbrgRniy9rNfVnBmBHqNrKLHwOsQNdqt9LD+Fs6qr2rdnURt0769107O76WkC3GE+sVasK7OiMoN0vqbqqbc7lFHzx2WS+qS+P6nzoO4UHfl/bJz/8sXWubm02mVshX3aOLmQl4c7YPJ+3SS5nw8XcPr2+ssv+wAYAMkDHPU5SV6/65qFL3hLRxXu9Ef0HF5QY0ZG1FACv8dS+8uSxffTo2A4aDUPV+aefvlL6SgFgQQtqkERxWAvk9JWmrlGLHFPXWJCI60x7THZpHAp84pUVV0tr5PP27Q8/kGC4gb1XnOXAPZXfH0JfUmeP6ODnrm5v9Xu+VNL4TTpMFNVRfaU4iL0ToyTHY719dCPmmli/0BCAHJEdqgplFR//3C+sk0UjSA4uCpkDNRsdRRB587x9uI0rWfzeA/UzS12zRHtUyEeg247mtoEO3gJDwCeHR3bQ3LFWhXYRfOzpc8yLlCWU5/RezvDVQhMUCX6XXaDNieGy0rxi0eqtHRGqgNxgPLYfn76085sb6zF/Mra0Z51iPzfQOeBs1mfTJ5AFi+2q7XZ9BoCT31ezKaB7/ITU9amKEe6q66mrPzefVB+LEaIvgtzAQSCmrj4FzN87WfrBUcY5PV83GWfg8G2b1XPPLLYjPsVQWxycJCDi/0LXTNAK8n2p3AcOaGlzNkWva0PI/86tgG7WH8pOvd2s28FuW/oydUaIf2RWhOsEZTKKZrDoppL+GFJvOtYGYPTi01d2dXFjw/7YbF1Qh0AECu/Mytk8l7eJ5awP0F1e2uWgb8MFYVuQlwS3YSI67gPR4ENA9xDIxWeRsuAuKynSdjid2VefPbGPjo9sr163RaFkf/rpS3t5dW1DumRsacvgdkwAmluHiE7rc21rQsuEi42N/R5BZQuUni6HiXDrpTGcsFUo2Dfff98eNxvWwLFEnTIoEzxChnsG6FhZzGzli26iESNHc3lFcfkCHQ8V5+nKcHQmfStgF6O4GGE6T+dRnVdcnSfN/fxXvhvkJYHvKGQcT8OqfRDostlrspDTSVq+U8LWDHzUnxfoNsEtXeCu/UsbubNRaALMSaq8VjS3U63aVz74wI5au/LJQm/jcpKyQG40c1PE1Wxu+cVaxHCcDsZrxhMtRnaVatV2Dg5ssliqmkW19fs//sROr66sx/zJMPFJqUEYx+a3KO2SePCU3gCcB8rKW4DxNqCL946UFaBDakIxAofho5Nn1t4/yji5ZscdArJhINAW0IX9m8iwooA4qrliy9820GUPnmyRKE72inKTCOzZ5xmjdFI7bmVMmbPcHPRC3IA8M6Z/TQf34uYGt3cCumnfLdVr5aL6QOkYUFFJMyIYrwf36u1MhWJOfBKRiqIVgI7IRANgAJScda5v7eL82jrXdzaf4RjjUVpmmqEt4edyeevPZqq6XvX7NqL5n/7asC68GEHblsuZ3gV0aQSdprAMyVFEF+aoFHETWSzsq8+e2odHh7ZLZ0yxan/28rW9pDgzn9kIvpFMTtmc7Iotn0R0FApSoIv3Nauli0eb0zFEw/47QLdTKtrPY7zZbKgYQUSnIUr5mCZjwgl45aVKgN655TlNJoryiqSlau3yggSifH4BdHyp7UvPDeD1KXdIhcoV/p75sQHovvNzv7hGDwa5CmAsC4gaw7CNsEK/CNA5t+EfPVVtB7fTP2dEt115iyDmziEhYE/SnPT9Y1gd4gor53J2uLNj3/na1+x4d99a1Zr0c416zWqNuoCuNxxI60PamsMldrnW+EDavaJ0gYfOjZf9DeBxeGjD+VwToC5ubuxPf/B9O726tPvRKB1tF06AZA7q5wS6OFQ6jeM2/5SVH2SjpAiN2cor0RzW0wDd0+cf2Mmj5wK6OPN10114E+iigDRk4El6l5UfJDq6mL5uFSOyEZtfVzi0MhPAkr+L1vbqiQ3914FP9rTSo4qYrhLNxUIEr8Gfiejmo75Nen1VXe+vblR5xcEEugJJEREdhxybBiNH/uxRO0CXt2LJo331e2uTAnSrsDZWagc7P7u001fnNhwyy4DZCBluE8E4XoC5gg3mM/vB6Wu7xC5JDsR8r0dK3swf5DHvALrtQ5F7oDuZAJ0bdKBloyDwtedP7YODQ2uVyrYqVe2T03N7dX1jPdrjFnPteQoAIfkMQBdkWOpkCIFL2NQcavHrYaBbWsnW1i6X7KtPnih1bXEPxX0HoAtNKA50+DwyRaygDKiPgzDzX8ky+ALk6HmV07D3u1KIiG1fEXjZV1iSoaXj+ckJHlrue1//pTXNvZo6jj4oiF3pzIh80gbQxUJFWJ6bMUb000o3od8XB7qsw+xPU3XlZza0VBHUgveRC7njXAHBoH+GuJl0ylFtzdkRQPf1r9t+s2VlPPFzpjL27sGe2nB6TI2aTmw9D6c2YTUeZDO3ofaoLgBdrS6gq+w01d7TxXzz+sb+6Q9/aBedjk6nxPc2pgCB3PL/TO/idkTmC5pG89T1921g91BEuA10LIwIdM+fPxfQPXr8nu0eHCddEM7Juc9X7I5IFPpBYvJ5gE6gqFQ3HDGZ9q43o/MoL4launhwRUF5CnSko+ozUWTsLy4Rd3A0ifdQqTKN+NjcjwaK6AC63vWNKpHrMPeB6nAzDD8mNWIQMhF6AnTMLSg70MVOEKXNKmwtbTGdq1Xp7PTCPv30pfV7QytKMkLu4HpG19EVbZ4vSED+fYCu17cRXBzedwEU1RnxMwI6KBqmcNUNoHtm7x8cWLNYsmWxYj8+v7DXnVu7n010ONPeD9B5bk5E57ZRSl2jGD8+dPFwcW2k3GwS0bFUsWjKrWy3XLafe/LETkhdqYBq2DkvELqUlxjWVrRFkWUhMxmOJ8qK4OxwMqH9C7ArJIYTDnTsRwc6r7iKYshhSeZAx/OShg6JzW9865fXNKCP8ewC2YPSTegePthGKpixGgoQFkIn5/ZiRAceRowT1iT/CylmCK+T2Q3aSUHkGojNqAXSeR/CxGia6deUvi67KXp6+ckf7LlDY7aLL0kzVrrhJ+1d+/kvf2zNKmptv0KM+/b297Qwh72BN+uHiqtb3tDf6MaQfnqyLiBKq4oEyztNnYzd/sBeX1zZJy9eWufee111X70Ml0ZBIqw3j4o3Us8o0kyar0Mx4y1ol/BmkcQOv8dnSMQC0DE5iYju2fMP7PjJe7a75xEdGzL6sEU9nfhBTtvAwXihIa2yRtI+Sk1iJM/3pJq7SGtE66EwUjPac6mLIm0Dyx5S2bZEPVsBmDf0x0PCo2y/rhjBx+9jItVqMrLB7a3dXV5Z9+rKymSMQWfGa1GIwQoIoGOjKP0pe/oKz6OILgzKobLI5o8bG8MHnHtvbjr2+tVru7nuKP1L+pO1UAq2Lkagm9sPY0THOg2DX3w9h2Z+pa7pIZiCd2z5SgEmZk9Beu1nkowv1xJGNwo5FSOe7u9Zk+HQxbK9uLqylzcd6zCSkSiYww0wFs3kBgNKZKObjNa6cwW8vvc6u94yeij6FYVi1XJutWLOTlpN+/DkxA5o6aKYowM0vJamgZmiX4pQqvrmcrKX743G8uoD6DyiK1tBfdjEiWsN0qHvXAUH0QzuJSgXZenqAD/cVALQ/fXv/doaNzXC6d5kbKMJglcWExvT8cV7CUM6qsWRcJOBkPYP7zfY/y+t0oXTnJBapeUgugwhQiJdyVR59eD0Pg6c4RUyWzsJERLA8SlIeZX75tn0AAAgAElEQVTk3UsPqxv5QAi6KXXDGcDL7FZr9nT/QLMmq5S3eaj5vDVwWGg0BG6T3kDRXKzwJSr5kH6zJYnsFpx8kKXwfHs7iOLFMbw6vbCX51d2P5qokXuhlIKQnXmxAewgfd9g6d7se00WU2Y4Skr6bwFlOH1iASECQYyGATo+I0AXI7rjx89td99t1tEDppFcGm96IO9uGPEd/briORf0coHM5x9UxkgKFGnTv1O2Hrn58yfNyujuwmry+S4u0N4EOwoO/F0wMg3Xoc2n5+LtfS4sZtzh3FaTsd0hLzl9bXcXl9YoljQxXiMAidApCLBZpLKHjiirXxKPOkkUSF9VmPDiRBL8hKE5vA66rpubGzs7PbPpGGNON9/UF/KRYskW+YKNZnP7EQ7DiGNpK8wXHGASsT7FCJ0sG21XSYqYEQ/r74LQP0m2wmYEyCu5nLWrFXv/+NAe7batWSnbulS0086tOLqL2654wjXXVwjXoYJE7MxwN2cVDvjcBUnAfeZt9NvzAC0CRJDGzK1dKdr7x0f2jKo2qSTcnIbEO9ABlBJVA6nSLVKmzkvyovR1PPEOCdrzEA9L+oRxxsLVEESNlXJ4RsGmKQj4oRxkKca9orDzb/+Lf209L+RtsJjZTb9nl9d3GvAhtTKWNyF6SW5yBujcfzV1mXtXSqX4KsfEo2DfnGDVm750OslA/pBybm7lTSDgPQXIwf20QM4dgG6GK6zozaUsY/DHKq1WdtBs2nuHhxIKl0kv+ExU4Pb3dCIsEAn3R5aXnMkFwm7Q6amvzl0qsyxSgBVxaKVijYNdW+TNbrr39uLVmZ1f39lgtpDi24EOrgPHCAc6alDpJM6H715WHKpU7Y1JUJ8f6HgHQnw4xViMeP7+R/b42Qe2d3Cs6hcb3dOAlF/apC5CRJHAXZCSxJQ8GW7NaepTIzx1zR5YXhuMXnQOSDxvKpjxyOQexzmqHL4hko7UhM5A5+dEQmumqZPgOpRoppfeDn51abN+zy5evrCrVy9tcNuxWr4oqgIdF68xC5vdga4ooJNEQWQ3XJ33cQJ0kfuJhXB1E9C6RbW937ez01Pr3mLIykhEWVEKSNeFkiQmo/nCfnJ+ZteDoQ3poqFDQDfJSSv4YA5r7YMMJ+aR29ZuCPc25FMJS0M0J6DL5+1op2VPD/ftsEUvN4BbsKv7vp1ed+yMtjjmW0SgU3eIA538BDUuks4IoUZSsNCBKEG5r5MIdO5As7T8Ymb79ap99f1n9nh/z2o01lMHCJE3qa+866JrS9TwBZkL9A9gh2O3GvpVlPBe19hrzrNmXi3Pi0KS0lg19ReDrZS3capo9If/xr+1tkpZlRecA37w4xd2c3dv48lMS1F5czBIDMGC5+4Z+iscrCF1zQpH04fi9jPLJKpLKnNhworI1BC9Je0rgRrNPuDs90VokDNIWAAAHRGn2reWfAb3qAfkCquFVXM5O9nZsedHh3ayu2dFUgrxJAXbPz5Us/50OLLFcGLFlY8/dPLctVVqEdJXdIHNa5FAljYO922WW9vVbdc+fXVm17f3cqeYwT8I5mSpKKCjuyBP0px4gb39mNgGuPjfDy78eLCG/tSH+L/YIUFT/3sfftmevveRZkZUZRbp7TQR6BJeVPq2mDYFWiJE+56uROV8kGMoumKLO9B59BcIjFg8ivdSmrTQRSGcizZFDlrR1TetxpIJltzBVxIYQYlPBQtN9BQKtKlCRNe7vrTTT39sN2dnthgNrbhy0waZHJQranDnSCSqJW2tVdBjhaiuzObxiI401rmfMFODroECg1t8jUB3dG46dnF+YcP+yBY8/DWgULIVQIfYdbG0T5l6Nehbn2IJKePnALqNIlMCeOFgUGtaiAJjoLBaW7WQt2eHh/Z4f9fajHPMryUl6Q4ndtntSjTco0ebywS0gmOxg5dzrHKqyVG2Qf6x1PfQ250MUVJQyV4n+iYSXFphObPDZt2+/fFH9mhv3yrkkLI4o52SCNFTe7K29Bz0tjCeQ3c4tPvhUMdepU5DP9SCD4+XWzOmoeu1u5PQvK/oO6axab86gQkV7Nwf/ev/5rpUrxlR3e1gYP/0k5/Y2SWe8mPvu6OvM1MZi9vRETxMDUv+6ClrXPTZTeaMWfD2Sk73rBYr8ZjxaDxqcuLGzZxk24UMBzr/qcLKHXxZePPgZspoO1JWBIwtnHb3dhVO7zebbl8N0BULtnd0aOPJ2Cb9oS1HEyut3KVVspggIBbQaUCua4FIXQG6QqVqtYN9m9haDgwvT8/t9n5go/lK2rpF+Pxq7c+RvoaI7nMC3TbYRaHyGyf8O4AuAiNAB0+HPx1TwE4eU3U9lk2TE7ludxP5Pg80nFuNqbZHaXG+RYzqQnQFGGghe+qg9DWkuCoQBDlQ1NUlTfhx8FH4d32feovd7FLPPT4HRM2JjZTzbdLWAW6AJv+9WNp8OrXxoGfXr1/a1ekr6992aG+xwtqkm/T+yYpH3cqciPRwtWXzFLWBNKAFoItf8fNFhyM6KoLjCBwu+q6z12d21+naeDSl3Gq5fMnWhaItEA0vV+LIkJf0mBEL7xWmgCmikxHAmxHd9rP2/84wc7GlUEJlj+iqhYJ98PiRney1rVUuah+syOCmc+v0h3bR7coDbrr0zp3YZezrk6g8p0IN+4uiJUO66UPVhDS0gtGyM+w59oZMN5dzO2m37Ltf/diOd3fFzwF0TgXxLAMthjwnwY/A8hWKiubu6cUlaqu7TVO+5NVZupUATJ4xUTfRHJEdB1PUttKz7n37XpDK/f7v/O660mxYvlqx0Xxun7w6s1dnl3bb66tfMwKd5npnUpAY0elmZyQA6akfcpmw8UTfqynaOYX4Kwta27IIJ6eDJiij6duOfSQuiSG+iFRfADQqM9Qkt5xbYbkwNEWHCGX39+zJ/q61cKyIsxyKBWvt7WqRTgYOdGU4tNh4HwtSwcEWSQ4Pf070yAlHX167bWi1r7v3dgrpPRjbeEHfq8sGYgwYcgMXlWra1nZy7p9w+++zaeumJ9mb0eBDHF38LqK2vb09Ozk5kU0TFk2t9kEAOo/qlL7GqVhBvpFwcoF7cy7PxZKqQoZrdj1TpOIj0EULIY/WfJBNKiCOHnPiaXSwxknynn7yvTr8ArdDBJRwwmxqtS+S94S0lUoiziK9nt1eXdrN65fWv+vYYjzyQ4/UHEBAN4e2LF/QRifCVqQXU1g8zWJhgqKEIjsHcmnqVAz3vaFOCTZuPmcXZxd2dXFt992BrRdEKiWzwNHhXvKKQee9vt0jWdpOXeHIvzDQpW4nav1i/CYgVanYB49P7HCnZXUaTenEKBRtDA82mQrkzm/vpBbgLeN8Ex2swXaJAt10ubDBaKSh20SwMZqOSlCHBg8CJNlZL+3xbtt+8es/p/euAjwa2RDMEgRAHnWrKyTUBVTtL5XV89odDBSsVDh8azXLl7FMM/UXC7xyFugFj7wFdGHmh1rRVBX3ImLuD37nd9fVVkO+7ZxqF3c9+/T1hV3cdKw3HtlsHYZ6+Jnl50cwjeTDxfJ+eupnN11mA8srK5gDfgbQJRCZAbq3J3bRrNC/g4gu+i6QjCyXM7PFzIqYbK7X9nQPkNuzo1bDakQtQSqSw5W02XAzxdHEluOpVTFEDAyvb2TfgCpC8H1LIjWiybytqBzVajZcr1XJurq9s/5oahNawlYAIhvb4zpnmYl2gqj0AaCLIBd/1z3PcHQ/LdDxGnAZ7XZbER3DcZgC1mzvh1FxDnLx+2RYECaf6f0zfboh9A5eZdm+y+BdpgJDNBhNq61+MkYgy+odQ8HDT87wyL1YESupijSIgALQ8V28B0IOYc5iabPxWNO+up2O3d/d2fC+a5P7O1tNxypMSG4Q0mi4WYDOILmVjeStUnJww51WPZPVilXK8HRegU2qeQBdcC33gWGBEzSzznXHLhEQ33RprfZhOawRwM5y9ppCQK9n3enMpoBkNnX9DKDbOABj8BGq1hzMRHIAXaNSll4UH7oWlAT3FQ+4Ykmp6ni50syKi+6dc3RFZlskH8N58lzOGq2W3fa61sHLbzFTYYVoWgdvoEgUXIg/XUoUXLG1PT3Yte9+/au2R0TGLQhDuGL3i6I6DgaiWWyi9LVSispcjfvhQPNYALkyxqhUjBOgW6qiKnqh5NEcUZ2LvD119bSVYsrMcn/4N//WmgedL/MAzO4nc3t9eWNn1zfWwZyPqUfysPfCRAQ7T1w8vA1+Hy7pyPA4KTiFZRVnB8RCRJQCJOmW/4NSXy3gTRFwfL3tSMe1R74xuOFUchRlYI20mFluMbPSYmm1fM7eOzyyR7s7tlsrS08njoDfKUdXyz5zYIocYW5VxtAFoHMZjIOUKrpwgIulp66ougtFm5RK1lsu7XY4kqxkiKhRIAcFkJ0i79eKw8VDvl7ZaC5+Vt4zC3TbP7d9EHj9Md7P9MDhNeDgEAwzFezx0/fs+OSZNVt7SuEkdA2zE5yr4xoDfxoIfyUFSZXcU9oY2TlmB6BbejU1cnipb6CnZfH7ssLT5DCMQBfS17gWIi0Shz5L8cBL8SzogBiObHh/b5enZ3Z7c2PD3r3Nx2PLzaeWX5HuBIsnfqe4RIGBtqJCUc8RoCsXS1aniq4vbw6H8FZRQtGcT0Pzxk5vaE3pGo9s+r2BXZ5fqS1sPuVgo6rpBQne57TTEdDdcc0EotscXcgknB5Iv+La2AQ7te0oTdMsVTNvb2s07GRvzw5aTXF1NPiDuoViRfNl1a64WtnNoK+5DVQ2SUtJu4i2NFISKqBYtKvbjt3edwNHF9q/MkCndjdHriDhyitz+tbHH1mryl5zg4HIv3ruGtanzoiok/QZEuwdRMPj2dS96Gp0RZTd6WQ21R7kGXAQKW1VVxMtX2E2b8APDDkEdH/0N/7GWmQqTh1mNlma3fQG4pmuundqSMfmeLFm0ngcwRZhLgJd1OW+OcYwJGHB/TSmv/63mQQ23ZQJ6LkqW9+3NQrxIaCLAEwVx3U94bQlbUVvs1rZTrls7x0c2mGrbo1SwUriT33uKUC/LrpQlkZtmy2sHEbQRRGyN5CnKdeMmQFcZa6g9p5BPm+d2UxA16W9ZzZ3fg4fAaVpaUWRTx+B7m1glwW8LCWwvfCz35ccBpliRPZ+8TqkpoeHh3IY1rjDo8dWb+4G8aXzHDEt9X5XT+mSgkNG4Oyawug5F4oVcjPJJxpEv77MZ1c0lz79CHSJP24wVhABIemJV2M1kyBEv3SvKComnUQpzz2PTfs3N3bfubXxcGDzyVTC4OJqIYkRRSDxpFy3qBQkEwXf4CpueKN5Hc61lgKd67UyEZ2qkCEaxa8tKbj4ysaAE6CjW2I8IllFuuFfSDnOu3dKXW+hSliG8mkL/nEaahNUglsg9+YhGCqDAjEcT5aqcDarFdtvtcSPNZDIcEipf5bCWzkDdEvrTkaWg9RHU1pm1Rc0DwOtGvN/cd/p0CfMeEHl+z4lLWvKGoGOqI2vdq1iz/b37OPnT7TXKioYuUYDjs73aLCmDkWUEFOICprM5hLakyojLyGii0AnfSu9tCgIgi2TV1+DYoD9LPAkmlvYktm5/+Ff++010QlfRGwLK9hosbTuaGTXvXu7pU2F6Vd8DwdnHHcSeLAY1cUN5mlGhDElFv4VTvp0eW/GIG/yVNFCMCrjt2OW9L+dowsRXdAeRSKdClB5tbImbV+Npj1ut22HlKQAh+E3Q2LDakUFA3g9tX3RyL8kBUivXfrA4MbshoGAP9Y9DCYu2u1qZdejkVJXFgVCYVIEj4SzkkDf9B5iu/Aygt3bOMsI+A+d6BH4sndom6NLn48DHSCHju74+LG1d4+s1tixStltcGLVNR4wMjEACELq6ilLuC+x4yXwaIqq49zXYOC67UkX3XIiBRJfV/2jGf86gRpAJx7H5R28M9H1aDLUhtFlrNbqeCCKuzw7s7uba1sxXStW7TFI5TWCQw8tSM4rRiLBhbBeSaTIwXCVAHLVsqI7msQhvdUSxqYNmrJcgWjOD2TZjScPIW/XlzdqCevdD0XcL1cYRjBwo2hXvZ6a+jt0ACR2tMFZGHmUv2LGhulhHte/zaU5AAxgTuP+/k7L9ltNazNPVdKqkNLqARW1j3EuGS5m1ptOdE1kdsru+Pf5yqbjuayQoLD6E6KrWZhN67pT55fD4KQQ0XEdFB2QtDw/3Lcn+21xg3B0UIQ6vODxwrr3IjuRXkCSfE463ulyqfcbTsaSlmiUKMHIGo4OoFtJRkK7nvi5DNBpdcpAlda8mQPd7//mP7t2M0mZGxsZNi4LTlZO7ApzwNFY4Efj75IH5hxfUKaH1CGIhH2jbsNZBIvtSC4mV1F1mt2qPyXQRUeQgK/yncsX7KBatUc7u9amlzGfs3J+baWQx9NiQmiMC7CKDIgRZwvLL4I4NlvdCu4aLmLNCeg4pblnl+OJXTHzdTy20Yy0lUg4FCLCbfHbk3YWRM1a1t9ru6q8cVcCV5dEbg+c+L5FwgLMbL0IlgAdaetHH31kJydPrb17aLU6LrvuDhGvRUCTVEz9z1ThEIoqGNa1eFQDCc094VcU1Rb1fV4B9yHp7vGWGqWGdRKpCh3w/j2cWxo+zO1CHqAI2D3eGDl5d3tj3e6t9e7vrNe9twE0S3+ovlZ4OJeZLBOrpIK4oHC9gFOIoMBiXbXuI4JpGvrDkJVSUZbcdSzo4elCo3gptD/haJICnS+8BI7WJn+6s9NLNfrLoGhN50FBRYnrYd+u+gPrjMdKHyVrF1h51dVDhXBzH9LPJYvCFxYRL2BWK1FlPbaDnR1FcvS65jH+lOwjXF+uqCE97PH+dGydwb3cdbBFovtAAw4XOCP74YxfnVLJ8VCjO6FhXFgeOOYgL9HBwg/MZ/b+yYl98OhIouFaIWcV8D0+Z2G9V83Vm7ygOOX8KOoHKCGyR4qh+NPRx+U9rwCdt2LyXhzIRN0J0AVZlM5HcXML700ndf29v/yX1qoWiQ/jwRVlEMhLjZZL6zC/tD+03nis0WwzDbPI2XLlvJtX2tLWm7dtUqKOt0ZzYaFtxmyRE/t8EZ3PiXSXkZi68oE54XYrZTtptOzxzq5cTsn0UWkHLtl76aoV2dXQ87uaLyw3JwrwYDSFbucgNNEJKQNT17kXubzuy2lvYDecgLOpRsl5FOzpflBn+MKJ+zsQ66nd09tP7Xfd13dFdNs3ndehGEHVVU39T9+3k0fP1AKGji6mrQ5YYRJUBuxcNuLXqeZ59fz6JvUeVOfrYhToEVjgxTIHRjZyS6Ih3RjncWKnBCAnMwX6hUOvMWMme907G/S6Nuj3bNDr22Q4kqWWNFzhRM8WB/Bl87VKNJJGdCHxVkRB1MX8BnwFnavEyYSZBVWr1yJXV1KnhLR7EejCAO/0gHcO8v6ub5cXN3Z10QkUGoLboqKnm+FAnRFKXcmkotFnAnQB5EKqni1KvblPSHmX4uV2GzX7+PlTRXMU3+gIkcswzyoUW9DLsW4nq4UN5hPrTcfq6KFIAV+5WuVsMWOwj3d25KtlUVjIPQajoa5VWUjBZ0skbfGiK1e2ns3sS8+e2JeePFL7WR39YWi/JHpDhxidrGW6oJ5jz/4oDtEZwZ5i74wBKkBcIFz0JobFXOvLnYTdUdiF3U65KAQD6MCrKR0qc4DuV9fe1uNN3MqDUR+zeXM5683mdjcYWqc3kO5mMEVy4nYqik6ScD1rzOmPIltMfJuEIhuZbD/ArCPJ5r898J1KH6I1eeCU8qZev/1q1R632vZ4p211igBS4DvvQ9Si4biVkk1Wc7kDy2hzZVaWNihMudDe9g2LhsflJVjLeEQ3XZq9vOvqhGYYjqQ5cJuaeuQtdZlxGQlYaMOEToSHAOtd0Z3f402iOrmfboXrkUFSwfT/5v0w4Nzf37dnzz6w5+99aEfHTzWEBPFldBiOKay/B4AGhxVKT+jONBLSzQ0kr8i4ivAzssgJRLNcZbN+dRnFufdIE+khz3DpgAwt6b2eO8gNmY87HNloOLB+v2/T0cBmGJpOpvp3Gvcjlyc6IGF9vYIbnYYSCiWkm86He3+nIgoiOqZP4TgdfAepvtbrpLJZrZYDncw0optJzGYk31rboD+ym6s7VV9nM1rSuE8R6IZ2PRzanVJXBzrdPwGCX1OM6Lb3zubzDMfwcmGNcsmO9nYEdKSs+eXC5hJH0wbnLtmAuTKQ9dqm66XW/AQDU2yoNE6wZMtlzmYTJt1JO2XrUkFSD2YUD8fwdN4CFr0KvXAYupn4DLOZffzeM/voyWNrFMwaVKt5D54r6bX0iC445j4h0l9KkO6gQfHOJ+nlbDKbOrACYow6DPNCqK5m+TmiOnWsqIILSDNzd2GzCYULEnUz+/1/7lfW8A7MUMSTnXOZ0JYevKnlrTee2PU9epuu3dwPbTIPKVkEuhiIBG4u7qsN1UTmPx6KWx7i6L4I0LnDQqzmucJavE4AukfNlj1qtZXGlsL0cdk9k4qVWHyk67QasSDMSkbkh+IdoIqzAgA6d8lgGLGDnKcjk+XaXtzcWmc0dtsbmXfyPaGAk3DxYVMFEFIlNaZCGSPDLJRvA9U2ID4Y0QWgS6iEJJxmsXMa+iSwo+PH9vTZB3Zy/MQazZbV6j76j3YwrNV9VqanqlmgS1x8EyeLtH81pnDBozIxXHWjRdHRiU7OdVXu1jubjmw6HtoEAJtOBV7wK3AyI4o7RBSDgQ37fVtRRQ39mJzea3RVsSFR0p2MPlFtYIL8APzB1ivQG57oyytd6ViRyDao8EnD6XdNChNUEOXCjHNNiOreADrnh4bDid3d9uzi7NImo7noHjo6SF1vR0O7GQxVdR2HYp+m8RHx6CoDVAfCPm6f7cJczDcoNOzUKvb4YE+6OZr3AbrFZKS1DB2j7hNFSnkBHfbp0DUrQK5acqDDYWW+Fj/HMG7m1E5XCykw7no9VUG5TxRw3H06VE45KABSBgEtl/alp0/sw8cn1irlbadaEh9OK546I3hu6hf2djO5zqgDyT+NBhoUCg5006mkN4AcP7MIYy4pPFAVj/ISnpHcZfisZFzzhVxlptOJ/b3/9n/2q/yD3/r1NSV1d22oSv0MUUkKuypVlJZ1RxM7u76zF7FRfY60ImpM0hkIaSEiE9HFUzNu7gfCs5810HmEsRIf1yoW7aBSs8ftfdulmsaJwhFEIULTiGjBMT1QFOpsEgxlSvCR3Ieo45K0xOe6whN5n6tXXNEk/fjqxm4pQmAZJA9+9/Hia7Pgumm36SLY1N9ru0q6XaD4XFXXBOhc2xXiFt0T3mun3VYrDRu7Wmvazs6+7bR3bf/g0A4O9qWzI71ttXZku66ENRYjgtlDNk0FrEUqZ9rBpFEMX2qu132I7V1+unMfZbnDAJvbG+swUIgBNqOhuBvAi8NIvAsSEu77bGbr5UwzQmN/K3xM5KocaF20HO/Veu4N5dFFJ2oZXdoJ76jQTPdDdkCVSohavPCg3ldp61zOIJlOmUMySEwklwjWTaSii5Uqlvfdvr1+dW4T+l5JA4u4cJTtfjxWRNcZjmzMfQjT5QABj4PdLsk9jbJaw83e8Aje1YLZbr2mDoiT3R2rk8rFkYM0ynNwMLB6bco+cNkhXV3Rv1opCuSQWPF+kylmpYAP71u07nBgN92u9QcDpZXsEW/qD60hkaMDyWdTqxcL6jx6drhve/WK5lQ0q2UrEaUt5tYfDoLVmWdMLhZ2HZ0DXU5ZJWcTOjojUgPoGG1AGirlQNkadfDK01ZRDXFcpaazTW0yGttsPLH//B/9rw50f/u3f2PNKVWlQsOgitlUiI/bgiYXrcz6k7nd3Pft0/NLu+sPXTpBHiw3koDs3oeVCaxiGJGyXM4TvKOClAXBRJLwADJm/iqNEIJAIbw+CxutXCNfsJ1SxQ4bO3bUallL8yVpEZr7ODSU6fQpqornJw1aPDoX4gwD/t1Jd0J63BMQUrtRIG09w+XKPr26UUQH0DkvFyUMod1Fasx44aGilkk9txv2U61aAKoMX7Ntepimqf4nJW96u2h/5CkcC4uNC3ixsFDsU4SoN1q2s7sXJoG5xKTd3rW9/X3b2921ZtWju9j/6WlC6BAIfZ8xehQbGxrC2S3i2fA8BNTmM5vOJorSAAIcP/p9xgRObTro2bjfswmmmKqQplXHWEnDtYRNa6sAdFAn0ig6QEQDAZc/+DqTaYDC8kjy+3pMKMO0kUkbvVAsW5VhOcWSSymkwHfhsL5UsPEuiUJRfk+Bdw33GuGrNtvc7nt9O319od5x9bMjXymWbbJa2pjq8Wrpxb7ZTFIKgF+jD1W8gN/0DSXw06EpMiCx0gK6iWwh/PcbDnT7DGLHskhW6ivNK3aLeUTuS7npyM0XDC3R1VO2fNlTajqMpjO/dtxXuKudXl/ykiHyEslygsN2YtMUwJiCz2ymnlpAjs6InUrBWtWS5C4Udvg1JGonWsd0FBJJllvswbyCAyzjUDHAC7BeKJLg+EwAOENuUsxLzC06gYosqonQ98wN496L0hiPxe/+ZxHo/s5f/8trH/7qLRYsSj2TUkkbmd680WyhFPYUIXGvH/yi5modAeik/I42pGE/hz6K1HBTcyr9BPVT6l2Al4KjF59SkeqbsBdToSDjSFLptcL2quWtkS9qpOGj3T0tiBoDQWZT9TNKEEshgrA4zFD1/gqOPJFM/hk0KwABImaODnTLPB5jeesvlvbipmO3Ajq3EIpmCMn2kqA6BToBW2ZDbqegD+kHs9Fc7HfN3kt/fdrgnJSleCKTSvGLLuTVJsXXi8hVPYI1GU3u7O7rephNi3tro44T8Z7t7+3ZTr2l6mOz4V9s/OgBFqfMR+sMKdKjv5wcK7z6hZEpvcQjKo38eTwW39br3XshYU4Xi/cwRo8xnoe3hfnJT7GI18qt51bEHCF65BG9BIbIbHYAACAASURBVPmJimS6t75m5FW3cchk1lbigRjTDZeZ1JsNpa8AHa/H/ohgl2wu5kiQZ0owHGymQmSnzTabW68/tNOzCxuPZ7bAlQTHFSQspFr1mlm5ZPcymhypiZ02K2ULRF1L0jAHOk+KUo9ITSzTvzi4Not5O2jUFc21ShWN8hTQcS/VyYCDr9+/CT3gqjPkLIehaK0ii6p1AfmLaSLXBCIfQ4rFSuL3O3wVOWCCi2qSgWRmmUiSNZ/bcatpTw/27LjdskbR1OdaZ4YDgFrIG/6XcG9kFMynkGYw8N140QH8GqxdLOsaWaMl7VP0iRPt2TqyH3SO+NTlsEx3wydojAXZ5mRqy+lE/pH/aQS6P/qbv7WGk+HmReSXfAxiEoRfrjQLAYcHGv+xIeLDoxVz2QmbKg5RCb2vXvsIj8JTBk1FCkDnFbB3VBlDu1V2E7/1+8PoO96RaUYRb9WUvDYrr3JWsZw1ShV7cnBoRzsNa5bytpqN3WtMD8+bxxPdn5gSJ7W915KQ3TcwNw+gW1NxLZRsmsvb/Xwujk7kMpxDQDT3TIuuHVkxHQ/yzc6I7SjuXWnrQ439oX1eU5yEDtIIeFoXC06JvQ58ZeDqcPBo7+6JWxyw4YYjueY26g0BXoVugUrVdpp122013IW3TAXSLcO1WMNMiRBGOciGAoNSCQGdgx39iix2IrrRcOjOzzhVYMujKe3ODbK5IaCJLgAsQAAQLuSWcuJwY8UwpC9ElrrnQdSqiA5uKvTQZuVPkWbJ1mq0xnJ4E7ZUpBKtQXxVLAjs4IW4D66pi0DncxCiEQUVUOeJltYfjuz0/ELWZ+5QhCg9Z/WdlrX296y607Lpai2tGoR/565rl1dXNhhNmbEtYPQlGFrmdHkO4s53+j3YKRfssFFXxoIFVUneOG52oJ0JMKJRW69sMp8pcqLtsVgtq/1T4xgJctCwAYazuY1nc133Tbevz0Eg4E7X0U9uc2gT7Xel+cKe7LXtycGeUtZqDqt68Dza0bvnHWAHkOaClTlAh2wFTLnFZEBTwMo6cBAyA24878V8YrUqnSsVgZ3SVqLkMF5S+EU0ShECvd1qZf/J//C/pUjzd/+139EaSEbJqZxGGdr7NOEQdBNoGaFronNr1+TtEsVy0nA74xAVl5JEPiQRgv6UQBfB7osAnXNtuJmYZCI4ypZzTP7CgHDH2tWi2WIqq2V3OnCXA1/0kXvwU8LbVnBhDQ3m4orQhXmP65iBHtOpvcSaeoK0JJhChopnNjLLdjiQGsWILgtw21Owsj8T70W2m0LcWeRy4lESbHMAuvVSRtmhId1dJ8Ru4d6hSN596AA6+EiiisFw4E6zaoPLKbWsEBXXq7a307QdZsMyVJhqF15rGyapgcRbYaXjEd18QVGBtHUmsPJ+4YUcMXCKBdzqpIzBV4zuBO6NitWrtTaFBqJQhZsvrFzOyfpHEqGgD5PJIhGg2ru8IMVrKI2O3QZR5xPOnAcF2oyFbDJDgkiHPeBvALjVSPNJYyVBgXPz+QcaFRrSSLRk0ZFlOBrb6cWlDUYTVV0lHF6s7ejk2A5PjjVQqViv2mAylQX/5fW1/en3/8yur7viyryDF92qH55KG9VUH51jciL69+pVAd0eaSvN+G4C5qYViKUh/4u0oeVUUKDoRiWz0qhLUiKnIgTwCHUXC4l1ueb7/lAuPET53AYdPuI/o5W6ZxD6/8XSyrOFvXd0YI/2d223Rn/tyioa8+C6Kq33ir8fDkBii4jmVibtKQUPMsbRdCYu8+Do0GqNptUqRSuLIpgHkKtYndY86AM5dWfs2cYTtXHiUgPIpVdoZv/Rv/ovrd1iJTTqs2Co0KAuDs4GhLVqBp7OlLMz4QrRIyeSGJIgJubEEtAFV4vYIUtq+9NEdNtp7huAlxGhxohOC4LPslpbaZWzEj2w67XmuAJ0h82a5dcLb01hfyhSQzbJlUfFd6h8KSJDTuIRnSpEC1LBnEbH4RIroGMewZQB1m8HuiTtFjj5gpWUINPmpsjogWg3qXBluKuYyqbAF0JaWQ6hJwLokF4sNbsUPoMNQ3pCDMJikh9/oWg7u209s9F4YqPx0FNdbgdrYDzVEKG9RsP2Gw1rUpGVXz9AR3XakSPG6C454DCg6ADQedEBsNN8EpkiMKuENG2pDQSAYElOlBhbjGAOIPY9EpzoNSgGNetlTfBC9K120zCZzaOcwGVFDaS6Ajz1TQozmfu7ebD4z2OrX6nVrFDGl9o1g/KqK5e9PUymnUgeCNLcNdd1mQ54DnQrA+jOLi9tMBzbVBITqKeSPXvvuZ08fmw7e3sCGjg62gZvbu/s4vLSXiM0vkPOMU2E2M5KOPWglDrQI7TAYVKBsWabQU9UjjX3wfVkuC0TsQF0XCSN+Rxo6EcxsoADoxuBfU5HwnAysx5+cH3/AnTg0xQCbBXNsuuU+RSVxdI+evTIjnEzrpbkASmhMGtRwVPOzQOQkSxX4gL5QojMAcv7jqi0UuypVKzWaNjR8bE16xV1M8GtN+tVa6BtrJY9SKGThP248P05G09tNZ2pyvt3/8f/fasUSlHiX/6rkplI+a7T1C9GU8J0U31SDyQ2oSwzS0/vcNGlMCG5riJAD+LjVKHAbyWOJ6l5+DtT12SYTlpxyn7/ZmUyTG5XK1gEWN948h0zBzpuCPoieIzjHQhbU18gIT6AEM38vBvAq15pZOpN4C5+VV+X9EaLYtGGq7V1JmN7fXdvfYAuuDN7yvFw/6+uP0RhEeiy3ONDn/UhoHszwgsuErhYsPOWiDHnIqzh2ticPE9SEiKVHFZMRVK0gtVbDd1sRV4MBlIFkMOC4Hdqe42mHTRatlerW4N2MaVvuLmm1g66YUnXnItrVMAB6EI0pyFDSHSI8gLQuQCUCNELIVwPvzhoJ9OZUmmAjp9lhe0261anqITMIdYoY1FMkV2ULXrfqMYYBxohbth4vxM7//AXrN8K5DmGj5WyNh33DLmS1All0iaGKXPvPKTkUcq1KRywCdCNx3Z2can9Mp4SFeWs3qjbe++/b0cnj6y50xKFwUa/h6/sD/ReOH1fd+40f4Tn4VVJt5XX4aaWNXfqYLNjVU4nRDVPXynjE+XvmlgheYeVX+QCF52c6bPVmg1RVMrcRFHNrdsf2e39vd57RApNuOUxm3O8mdTZ16QXSAR0y7V99PixHbZ3rI5cJQwyEr9N8KRxjvR+rxUQjMdTG48nNqSbaMycCKJNHEx8fgcylkePHttuq26tSt4LGwAdhYgyn9NBznWXPmdjQvQ8ndnfD9HcRkQXH/rf+d2/uhaxx0Ijb2ZB0hgrm6GgFoCwnEEajuwsGPf1sR+XeZ+bCEJ/u04+TBGSdUy4WQ/wc9ugJ4CIHX8hTHg7MMYkObCC2ut+evPAS2sP43nwANtBq2EnbfoAy9ZgswJeWG8H11Ivx3mJ36/D/4cVvJgSGSM6v70slmWHTY/raffe+jM0du7K/Dagi1FYqP1l8W2j0vg2YN/++2yBwt/T7a8Buhz6stVCkc/h/oHAiZSRqA1ARphJdQuOBLGwAjh1fpB2rmROWYa/mc1st960g3rT9qt1bfaSnCKCJbYmokcO0j+797QS3Xo3iSqvqr4uVE0D6AAuNjafQW0+ATzZxKSs6Kj6g6G+WHPq7CiVbA+eEE1beF9vNguFrmDhJBFAGAXgswN8RsV2hhD/TmtG0bLfC1QIpVpFm82FqrSh5TVnxIEOtb7bqKvtLYAdwOug5BEdHF1/NNa6oMCx096xJ0+fSbCNbpHPqurzYChQR8w9XaxsMJ5YT3/nM0xHk7GNJYCFhijpZ5sM3sZ1l/Gcw5E2OIe70vlQcwHUtH9FEXrbGu1roi3qdctpgDQ+FisbTaZ21blzOclwLAE9z0HhibSpXs12LjPLs2MasLLycmXPTx7JUKCGZEXqAx9HoPQYjnC2EKDCA05xCsJAAM4OtQJrJbSYwYsSYHFAH+627LjdsKN20xo1DpqSlZGcANpEdFBJkiPlbNQf2t/77/6XjQLAG9WAv/23fmtNA7fcJ2j3QkrBBWiISRw84zcORO5MJu5S2uvbgBK6oWiOw2izQJf6yifuIpkt/ucBulQblQKdKxwQXyIadktvFgBhPs4KxztNAR5SE/RG6H9oRk40x2Hb6DOHgT7LsHI0cpEwmRS3WrPBamVnvXs76/Zkne7DhT4b6Fz9nhFJhQPgoWrqBhrG8/UB+x5drfgo/LroCFhIb1ZFS7i3p9QVfobUFd6FZyWJjKQM7vsWx1JKnlPMC0yYwbBXb9ohQFerW51hJUFLRQaAPU6ymPymyTZey1sDbuBkPIV17RzRmaexGk5DpIBMoIhoFR4xb7M5gDy2AbMVxhN9L1FVtVK1vRbarKov9iBl0+MJEoxInSSpfeD6JGXIUAMPRdySFxEd1euG6SNRryJEAHm1FgEuoKOLBHkGRREBnfPCnB2uv1wL6F6dXej6eR0GMGGRdXB4JI0iqTqficozkQ2/mOeBkSucOMBHREc0K+PL8cQBt1Sy1s6OtXZaNhmPrHN+Yb3bO5uNxrERXSqI6BCiyJkCBBX3Ctxs0W2NKpUAdHkBDeB2en4p7zkoKs/2vaLtZqOuLY2HhTjQQHfx2av5vB20d63BHFZZPnkaz6Aqojj2Bmk6BTu1US5pZfXXhMpgDRL9x6yAdQON8Ohgz94/ObQnR/sCuWo5L5MAOmkUQBF1yo4/Z4P7vv39f/gZQMdF/+G/8tsyO4JjoEQeh4xoYwZS1+UTORutzZ0Y7uia6NkE3ipEcxqELUWmL/ykxzPdEm+crumGdviKOPDONDdEXAookhfw91Q9WL97MsqfG+Wi7TVq9mjPnUzKSCHQ6wRpg0cjWbbJBzmpGMHpSJQ7W6ovuNxqW2+xsBc3N3ZOCZ6oVkHfm0AXN1hSPIiT0TMRbraS+lAR4l2AF0JIj+gAOE0+Y0BKzhqVirWbTTXKy+DQ4FqnavVb0MLGwaUUKYh+NR9jpVSM1+C0PGy37bDZcqBDXhLGyznQxap7jCSIgKlUe8UdMPN01VNYpCUUFtwIwHlROLBIm2AT5FVaohmkGS7AZl0S0bWbNWvValYhzfWKRVxmTl/EymA8tDOOts63edeLeK4Q5SWFiQh0jOhDT0eXAfIMNiZDlUnzBXRMDWPzuzYRoBNXx/cGNyBS0ldn50pbq42G7SHGxjqp0dRrIKMhornvdvX6GAfUqnVp28iM5ANJOyFSD6X8Pm9BnStcW6For16+sItXr23Q7Un6pChWS9UryDzRpBm/WLBanWgQRxYGzpTUrUHMRsTcDRPs7kmZeS25/65EKYhWKBQUYYrWYIRAuI+AIMCP0wvCYM33joOlQjTpIw+wknczXw1qKgKIJR1648kozGsN6zA8Gw7AZyeH9uVnT+zp8aFLVUrcb3g5KvDOR0YJ0R/9l//9GwHcW/Udf/A7/8Ja3uwQmcFgU0ASq1c6+fO2LJZkyQzYnVF1HM9UnCAPV2FASJUI6xy4toBuO5VwwNLqfRAI34j+MkC3DQSxIuc8jhPX5bzZTpV2mV3bhYvBGQOhpqx8AqcWoi0JTKKJpzatt6z4Iihapb0raclPrrHGHthU99uthPQ5tjZTBDkHtM3G7eSUfEAzuJ2ebn/O5J7I5TZOYlpYrZDXiLudWk1VKs+8md1B9W2mrhcMHHhmrt+KIyIF9+4yKxBZ2/HBvh23dmwPNw8cXwrpLE06C3SN8emqQgiv6em+NqtoEIBuKvGpA130ssu5TEBTpXL6PjYU91mpk0S0vp7YVI1qReAN0DmHEPqHxA1Hy/7om+YHtAOAt5x5xpLyp8mfwwpFoEo0B9BpAhVmF/RqIntYm6qvioio+kk87JGcwA4BeigU4KkG0MF2tug8OTrSvA4HDqQReVm+9+7vBZKkrfwbFVGir8g1qsEkdA8Q/QKURHXDwdD+yZ/8E7s+P5exQZwT7AVBp5AAx8GYyfe4C+et0ahas1UXUAKY9LfyvaPR2DqdW7u5RRw8FrhqFy6X1mq1rN32LhnGDYhqwACB4lY0lVXqv7LZBI6XaJ3oGfPmkgoh4v0LBQnzBXT5gjXKdWUDHHwDBONE7nOANN0/PKuT/V17fnxkBzsNSZzaO3UVKJS18MwA1fnC/uMHQM4x5y2//v3f/o01ICftW8zLw0KJmil+fFUoqyf2fjKzs9s7O7/r2oBwmzBVXN3nA7qHLuNdHN1GMWLDxtFfKU2jItvm8OqKv5XVywWVwPerFXnV4Vknz7JkbilV5+jNEO3aNcfMQ3H1++as2GxpwMmLTkfj6wCOPy/QZSuwEfy2uybeBXQaVUfMNpvaToUWnKa1G3UVXTS+UX26pvSBmRYTig3Si0FIA0borMJA6DAykMju8dGRHe3gzlwRT6XRcmG+J4vVrzE9yMTRhdlnDnShO4LeVYmGHejir+LaB0CyxqVVFNfp8gNSSar68RdOHaTU0TjA+/HCv4ZhSSqDhahAmsrA58XiQ3YzbdxzVTYLMnuk8kr1T/3QUt0vBKrYdzNTNA5KBuhUDJVJg1cXiUAHcHSXV1ahzW5/39oUhFRZ5pAg3V/blP7oQV+A2Ww0fGYH/adwjWpwcfcbvuRsPV/Y8fGJ7tPp6Zn9yR//ifXvuhJduzEpP+fiX3g3UlDSXvnJmVmzVbMWqX+DYUje18trDfoDu7q+lkgZoCLC9+ewsKOjY1l7HRweCNgAyGh0yXpCC3nXvbObzrX1BgObTl1nSlW/ubOjwodmTRQ9RR7PJi4TynnrFr53jIqcIvQlNQ494Aqy8nnRFJrxwrUc7trzZ4/t6eNjazVrtuYa4TAHQ/sH//U/ehDT3q7YNbN/55//VQqNm5IBD7c8XeAEB+isoBYoTATP7roSFQN2cAzaLp8jotveuFFsHFdvQoDGtZyRB6RJbvoq20AXIw2vcKPtydlBs2FH9brtFApWQ0Gu0zod0CygC+pjPsNC0YnLSyi3Y6JYbLXsfjG3T29u7Ko/kvxGfQjRU+yniOgUS2UAIEaB2/cge8+yER2yjtxyppR8v14X0DXggoKQVQ35VKeQEszmNlysbEk4wske+lHV2qe2obnskYhkHh8f2clu2/ZQpEssHCK6kML4CMC0j1cV12C+7+kX/Jxr6YgYINiVunrRLohcPQ1QlBBa1gSdiKsBujisOgzKhnMldfFKWYjQQgcBkZ1eI6S88fqiIUH2/m0CHeloXpsTG29mFhDhxYZxAEVFmmj2mB1uHUw5uY8IeOBC7wdDq9SbVm/uWBX6QLNHSwIlpB9DhsBMJwKOZoNoDweZYCflnXxJIZB1B9Dt7R/oHv7okx/Zi09fyGHZffvksiDDCfSc+MjRfob4F04WnoxqMV0FjXpNve18Ljo5sDSixQoOdD6de38sbj65tSI6QA7AAxx9WhwpPf2rS+ved63T6VgHy/W7rkeDaGuhd5jLihGCelbzNp1zTd6eJf0b14qbMe8HPcCMXxldBJsw6AoGU3MYL2Z2wozaw1073G/bMTNjK2Xdv3/wX/3Dt+LZO4GOe/bv/uavrv3kS80iPTLyBZ3Pl222ytmEE2FtqsJedu/lUOy9sIHMz3B0ETqzYs0HA8tgpZNN6eL3bUZ0WW4uRHThdM9+wFhMxYARIpNCxAm8CdPr8dmnUhmmTcVP7D2WCKJ9CLVSseBvT+Gl0GxZdz4T0F3/DIFO50kI3xNO7x3dJBtAhy3NYqrRjrQFkWoiO5A0PwAIqQMi8D5Ah50NT5Q0EK2VmrVdCiCnFrRv05kdHxxohN1BHdGspy1EJT7Y2S1y3MYpNOGHwoYOBzg69bq6nk6tTglH59E2dt/U6fifDq9AuyiqS0Ybxqqf2wKp2KRm7lQn59VFXxPJIcjmCUAcgS5yptnITqDK55c7iW9SzRVFaxj4qsWUu+UCYqqzGsgisPPUVR1GoXswOtzI+qlSt1KlqjSYe8cHZP4BnnoUj2gxI8qS4SiV0cRbKuI4LWFO6JfKVbu+ubVPfviJ3XY6qra6DZP3X6OJG05nqvYCeHyxH4kIOYo1xpHUv1RShLogGkQ/CM3RbEluxTOXFRcOLtWKwI6JYKTeFFHgzgTWdDT07u3urquWvm63ZwuKddwvnqUCIsTVfoBMZ0TzpMYu0Gc/AeBxAplqvKHw4dKrMAzdm83t8KAtAXG1UrBj5tXutOy/+G/+p3di2WcCXQSWf+83f8XptmCH7EJnqpkluSFMsWbOF+zV3Z2dd7vWJccP9usu9chWCvxtt1O0DbBLzVUTX7u3yS02XjpGfBmg8wsP8BpKdOT2lbzZo0bTDstl20E2EOym44Qo3XBOHL0Ag3+DvETX7tzWulK1u9nMXt7dWmc49i6RP2dEFz9nFuji372tKJMFOiqthcVMILdfqwnwSmz0kIaqoIJejs0wX9iAcj/kMYsWfim0QRXKJSezlz6YebfVtKNmzQ7qFY3R00T0pCDhAJR1OZGTMFEVqReFrVCIgONBToHERJGrAJKIzqviitAkEfKm9qRNNXSAJFXpMMdU7ibBDy0utcjTxaq2O6t4Ws19jZXD7ahOEan4QCQY2IvT4F/3wUGkmlSPcdRAKlIsuGCaWRLi6hhwHdutgnNxsWSNnR1b5yH96fUsSzBMdInsYjoZ23DY1+fHxRhPQOf5KDp4x4WvPnhG539xFOkPRvb67Nxe/OSFjUcjadjEL8uVJK+WTUYG9jAkpdgUgQ7aZcGAnLzPtYWW4vCbL6xSKtpBu237O23JkehoIaIn3aw2auIP5WSja3eqIB7Ckr+onW9kkxEpr6SmXm1HsRGMWADN6ZR+3knggz3F53M5KEKhBGmXIpNgTqFN7nwo/FwO363lzL7/4upzYdjn+qa4GH7vt349dFe7hAGVIazKHKO+XM5Gubz9+OraLu97EhH7jIlQWPiiQBdA1aO5qNd5++Um1dZErBoiu4iv4UddOOk+/zg7HNdqdlyp2j6CSzZZGGvoGwbtXZhuRHSjAdzBOSJHc/LKpgzEmU7tvN+z7mQmr6+HgS7EiFHsmSlGeBbuFygTy4QsED8QPkgo4Wx1TERJRXpnaOReWnW9tOOdlrWpzsFLUmmMEmgAreCVVhk2LNcatD2ee9lflkHYcjdb2uRwOKQnTJLaq5TssF62HdKRkLpuRHMZsEs5Dq+6YrFEfyvEM0Cn+ZxE0JzeRHNyfXZBavzcvgHCORltosjr/KT0dUgkA5BHU1Ctu1CQCLc2nRcbnGSS2SYp1MV1xvXw+T19rVi14UCndJO3RZYzp6DhUR+f3wfnOD/HzAzAAQcgZpEeP35iC3a6rNrpQilpTQv4mcUAUBVMnSZ0XojnY+BO6LhwoAtgx2bPl+3Tl6/s5avXdn11bUSYcdyjxM0UFjAU0LyHseXLVaNZnjRaDQAyTA2SeKJDdZesrFEuSxrCiEQKVyxFCjBU70hbW62mnmP37s76VGXpPqA/uUqUWlBUOOwNrZQrqc1tjvkl2U/SIeXAPZsPbb707gyiT9ZbBDqxyxomFQ84pzLkaL4O+kZ6ymxun766+Nz49bm/MXvy/Qd/5dfX0iNJMQ3tnVfq01+s7CdX13bdG4j7oRhBlJBNVbMN1Jspw5vJqx/sQZgYzuM3vyus+fhJPgvotPA9xAcQiOSOqjU7btStXSomls/J3NEknAiRiThHD8cJ9sdrEzd5oWHEc/0diy0brbqEIbQfhWZspVHxsyVAF/oXMx8yAcEwhCRr26w7G1AgxMhqZaOqvFcpikurFwqGJw0SEeYHuFWTz6OVL39o66N4RHcLE9uZ78u/iV2XF7OnF7VS0Y6adTuh8lWvJoJh5BaaoxmKN5oEGHiyRGwtjo5qnPMzo/HIeRy1qrlGyztwPf31yfUBlJLDKoiCw0Sy7Dck82Nj8hA6ZBTphtbbpIgWKs9JppGJ+D2i888Mea42KQGdF18EdBhZSJyKrMQlMaUSVUiP6GQAWSpKHFus1e39j79itWbb8kWeRBwdRvV+Jt+97t2t+DXuIWkrO1u7Sh0XMftxoKNA0+nc2evXZ9a56dhwONaoR26kqo9oWIMRB2mrhkBjEyctWxBEk+4rmqPSTQ+4d6lXaMMrV6xGW6DoCBrxS1ZuVGz/cE9CZyqtojLg+4Iqg+dHcanHiM9u30qY9OG8EoZSyznZDY60YCcUIpZzBzqqwmo/c1kWkKI5yDK8DR1WVLkp0lRrNhwN+exfGLe+8A8k0d1v/qqG6qjySmhsObufL+3Ti2u7oXVktgiVvJiDhs0fXmAbCB4CsBjdvMPkJHMchz/GACgJ8aLEJQBi/DYB3crq65Ud1rBab9oesyNQZStH8HYSn2HgaOJVPN+E6IHm+YKNliYPOk1dh8+C2BXQhXM4CC6T4kIQ+aZ6uYxBaeC2tu8FVUdZYWkhp48sBKcB7AKHCtdTzCnF3KmUrKoZGQ50/rmCeDeAGVpHgHm59vY9+FbJgyTudFE4MgFIfVp6jttNe7TbsnajlvBz2hQhKouecACGg1XoKlljWxQdTMZyEaaHVfxL8BKLrVx8xPBpvOKYvSGZ+RW6E1k0jFFeAC7vcgguH4HDi4erSyI2Xtlvr4wAXMqCOLYooKMLIgU6TX9XK5r3K2PWWaLTAKCTjRr2VyUpD0r1hn38zW/a7sGxFcu10AnrCI5NPGkrw7b5s6rler48J5xCXEqjVai0FBH13H7ykxd2QbdFb6DI0jt1QmqOPXmwI0ekDNBN4GBlOkqkWZCMh4p1Ce6N9aHWtZwiO1JZpwKITn3KVm2nbnsCurb8+PRsg5U+Bxf3lCjvtnNro97QKsWy5YnAQkGOqi0gFx1UskAHuAHeOlwD/6hZyN5lqWfPusQXsbXTtP/j//y/firM+ql+KLvufu+v/KU5LrsTLNdnC3tx2bHb3sBGlHyVbzuxrcUbLsfc5AAAA35JREFUT9stjdnborR3VRk3fyZMYPocnyYdI+dAV10t7aBWtic7bduDcGax0U8oi6EAdJrnGosqziXgKuxAt7bb0cSuMkCniC5TTMiKUrN6OE+VMlj9FkR3dbu31mV/KcELRR5Fd2rCZ65n3k52mtYsF3z6Er5kGiDsVt1KIykOsJACeR1iCHGMzFuW1fZiIREpKY8iukpJLTgA3U6jJoAC5CLQqSsgqOT1vEMroBdwkK040CEhgKejwuZgQc+ip69pKSLGqC7t2T7R9NkdER3twreoWh8y/kTXx70LnTL+7S4SljFq5rU9sIY4D0AnG6uSVQLQyWyUK9RwZ3fzgC9T6irOS96V6pYgEiJaLjea9pVvftv2T06sXKXk5dGigC4UIi4vzuWdRrsc16Aq8drncRBV8Z6kgOSSAMv3f/CJXV1cq6dTl0zkRDtfAF6eKSBBO1d/OFTFNc5hEHgbVlhcLxKdvLhR0Qahw8QrBAHo6nVrtGvWPtyT63QtDFBiTROh8xxZT1Rc725ubTqcWK1UcbVCsNUmetMBQgVQM1tpF8XBhgPUe2wBYjIKihJTXjukr8qcVmu6S9y186f89Tmg4Yu/8q9/65v9EWEtDr08uiT8jsTqZiHioerr5we5UGiIbRefcbkCoMAjAQDl5cIOahUBwy7Kb0V0nJLe5uLGlekvUUICurz0gwAdNvM3g5H1kE8E7WCyNUOvZbbH0j+bv2b6+8OPwlMvvoIFViZizUZ07psnoZwDHaaH5bwmnsmqSqC40CkbCWLSVxUeAidGHwVxCieqUlqAjmgAeclqLYfYg526ZnYi1iT9oXCAEt6Byh91wpVFmYciEjz83GaJE30qoPPJc4ro/BW00bXZdXOitCJEXuFmRX4pCs/fRoEkh0rgOQVs4ZBNgC7DpSRccOAABQroxRo+QwOJg5ZyADoN1AnTsKi4YpeEKTH9rxoyQyTdbNnHX/+G7R2dWLlWT6JFVRqxQurf29X5hS1mYx/PqGqzN5Vz/cpkg7yEdQBI/OD7n9j1dUcuug72IaIL1yNpC/3o05ncTxAKO9DBH3r6jTGnwDlvIeL3+y77e72hPxd0hLV23fb2dq3V3lGERw+qClShwwWe9e72zrq3XVtO5lYrV73XNlhiyf5cQEdYl1Pl3YEOqRag5hVhzyLW9o//7++3vjjqvPsn/h+Tl2JGPulr2AAAAABJRU5ErkJggg=="/>
          <p:cNvSpPr>
            <a:spLocks noChangeAspect="1" noChangeArrowheads="1"/>
          </p:cNvSpPr>
          <p:nvPr/>
        </p:nvSpPr>
        <p:spPr bwMode="auto">
          <a:xfrm>
            <a:off x="307975" y="-509588"/>
            <a:ext cx="1752600" cy="1381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04" y="5919294"/>
            <a:ext cx="3627492" cy="309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8088" t="16390" r="6499" b="27547"/>
          <a:stretch/>
        </p:blipFill>
        <p:spPr bwMode="auto">
          <a:xfrm>
            <a:off x="4992624" y="2066924"/>
            <a:ext cx="6528816" cy="57137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4128" y="1686548"/>
            <a:ext cx="5047487" cy="66710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030" y="542528"/>
            <a:ext cx="3576466" cy="5116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2655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4407</TotalTime>
  <Words>608</Words>
  <Application>Microsoft Office PowerPoint</Application>
  <PresentationFormat>Произвольный</PresentationFormat>
  <Paragraphs>102</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User</cp:lastModifiedBy>
  <cp:revision>91</cp:revision>
  <dcterms:created xsi:type="dcterms:W3CDTF">2023-06-09T11:19:55Z</dcterms:created>
  <dcterms:modified xsi:type="dcterms:W3CDTF">2024-05-21T05:12:59Z</dcterms:modified>
</cp:coreProperties>
</file>